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70" r:id="rId5"/>
  </p:sldMasterIdLst>
  <p:notesMasterIdLst>
    <p:notesMasterId r:id="rId46"/>
  </p:notesMasterIdLst>
  <p:sldIdLst>
    <p:sldId id="434" r:id="rId6"/>
    <p:sldId id="1362" r:id="rId7"/>
    <p:sldId id="1339" r:id="rId8"/>
    <p:sldId id="1391" r:id="rId9"/>
    <p:sldId id="1340" r:id="rId10"/>
    <p:sldId id="1390" r:id="rId11"/>
    <p:sldId id="1388" r:id="rId12"/>
    <p:sldId id="1366" r:id="rId13"/>
    <p:sldId id="1396" r:id="rId14"/>
    <p:sldId id="1397" r:id="rId15"/>
    <p:sldId id="1398" r:id="rId16"/>
    <p:sldId id="1399" r:id="rId17"/>
    <p:sldId id="1400" r:id="rId18"/>
    <p:sldId id="1401" r:id="rId19"/>
    <p:sldId id="1402" r:id="rId20"/>
    <p:sldId id="1405" r:id="rId21"/>
    <p:sldId id="1403" r:id="rId22"/>
    <p:sldId id="1404" r:id="rId23"/>
    <p:sldId id="1406" r:id="rId24"/>
    <p:sldId id="1407" r:id="rId25"/>
    <p:sldId id="1416" r:id="rId26"/>
    <p:sldId id="1415" r:id="rId27"/>
    <p:sldId id="1414" r:id="rId28"/>
    <p:sldId id="1413" r:id="rId29"/>
    <p:sldId id="1412" r:id="rId30"/>
    <p:sldId id="1411" r:id="rId31"/>
    <p:sldId id="1418" r:id="rId32"/>
    <p:sldId id="1417" r:id="rId33"/>
    <p:sldId id="1409" r:id="rId34"/>
    <p:sldId id="1420" r:id="rId35"/>
    <p:sldId id="1421" r:id="rId36"/>
    <p:sldId id="1410" r:id="rId37"/>
    <p:sldId id="1408" r:id="rId38"/>
    <p:sldId id="1365" r:id="rId39"/>
    <p:sldId id="1392" r:id="rId40"/>
    <p:sldId id="1393" r:id="rId41"/>
    <p:sldId id="1394" r:id="rId42"/>
    <p:sldId id="1395" r:id="rId43"/>
    <p:sldId id="1384" r:id="rId44"/>
    <p:sldId id="256" r:id="rId4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AK" userId="S::Kathy.Adaky@tea.texas.gov::8c2da59b-9e4a-4960-a749-115f3818b707" providerId="AD"/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11347E1E-8906-BEDD-8A47-FB9718A54F28}" name="Stehouwer, Mark" initials="SM" userId="S::mark.stehouwer@tea.texas.gov::588e2f27-43b6-467b-b318-f8c62bd440d0" providerId="AD"/>
  <p188:author id="{5903ED2F-BCD8-DFB5-A544-2CEC5F0EDA29}" name="Polo, Beth" initials="PB" userId="S::Beth.Polo@tea.texas.gov::217503ae-afe6-4379-9001-e6919c8c2fa0" providerId="AD"/>
  <p188:author id="{FF4C063B-4FC0-3A2E-9CD3-E5B57F255495}" name="DeSantis, Candice" initials="DC" userId="S::candice.desantis@tea.texas.gov::ebf7425b-4c1c-4725-9788-d1206430aedf" providerId="AD"/>
  <p188:author id="{F309333B-63DC-B5A9-FCDA-2423BFFA1B62}" name="Reese, John" initials="RJ" userId="S::John.Reese@tea.texas.gov::8427cab8-ecc8-4a74-a2ec-269c5160d082" providerId="AD"/>
  <p188:author id="{BF740E41-6A12-D1BD-EA7B-D1155DFB6DDF}" name="Linden, Edward" initials="LE" userId="S::Edward.Linden@tea.texas.gov::433a1750-097b-48bf-9475-b5c5f6172203" providerId="AD"/>
  <p188:author id="{0BF03642-40D0-8925-3165-BB2A01A463DD}" name="Witcher, Melissa" initials="WM" userId="S::Melissa.Witcher@tea.texas.gov::83c372d9-3955-43b0-8907-d58184af896d" providerId="AD"/>
  <p188:author id="{E4F68843-7891-64D6-928D-F5FFFD252AE8}" name="Rendon, Jason" initials="RJ" userId="S::jason.rendon@tea.texas.gov::ebbbadcc-3f8c-4a97-85bf-d19134d8f206" providerId="AD"/>
  <p188:author id="{A582DA48-7D9E-31AD-F8C7-11F055059304}" name="DeSantis, Candice" initials="DC" userId="S::Candice.DeSantis@tea.texas.gov::ebf7425b-4c1c-4725-9788-d1206430aedf" providerId="AD"/>
  <p188:author id="{DC4D774C-9497-7F7F-EF7B-A7BB31449806}" name="Muffoletto, Jamie" initials="MJ" userId="S::Jamie.Muffoletto@tea.texas.gov::daf1e3c6-8137-448a-b141-d23049d419b5" providerId="AD"/>
  <p188:author id="{CE9B4954-21C3-B375-C3F7-3D361BE7A56A}" name="Shabana Momin" initials="SM" userId="S::Shabana.Momin@tea.texas.gov::3fcd5f48-006f-4521-992d-30a906b0c166" providerId="AD"/>
  <p188:author id="{94E8E657-BE84-5DCD-0B20-67E8B1793911}" name="Johnson, Scott" initials="JS" userId="S::Scott.Johnson@tea.texas.gov::bec97677-f0c6-4bfb-b610-83dc74061801" providerId="AD"/>
  <p188:author id="{0AE53363-E97A-532C-149B-05595264354D}" name="Linden, Edward" initials="LE" userId="S::edward.linden@tea.texas.gov::433a1750-097b-48bf-9475-b5c5f6172203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75C39684-A2E0-4441-55C6-B434B8001700}" name="Witcher, Melissa" initials="WM" userId="S::melissa.witcher@tea.texas.gov::83c372d9-3955-43b0-8907-d58184af896d" providerId="AD"/>
  <p188:author id="{0EDAE688-48AF-04B4-4C1B-0C171595B470}" name="Butler, David" initials="BD" userId="S::david.butler@tea.texas.gov::e5831356-7759-43f3-884a-24eb754c7293" providerId="AD"/>
  <p188:author id="{3E7C4C9A-8D90-19F6-F134-8DE5D0AE6B49}" name="Momin, Shabana" initials="MS" userId="S::shabana.momin@tea.texas.gov::3fcd5f48-006f-4521-992d-30a906b0c166" providerId="AD"/>
  <p188:author id="{3FF5F99C-0A32-E3F2-EA78-874C8D4A5835}" name="Adaky, Kathy" initials="AK" userId="S::kathy.adaky@tea.texas.gov::8c2da59b-9e4a-4960-a749-115f3818b707" providerId="AD"/>
  <p188:author id="{C465CCB9-E813-D034-762D-0E0F6BF1838E}" name="Reese, John" initials="RJ" userId="S::john.reese@tea.texas.gov::8427cab8-ecc8-4a74-a2ec-269c5160d082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A7FDDB-D42C-D11B-8278-CD082A84D84D}" name="Ollervidez, Leticia" initials="OL" userId="S::leticia.ollervidez@tea.texas.gov::12ccd2a1-d554-4cac-b492-4e314c2b5f8f" providerId="AD"/>
  <p188:author id="{654D06DD-B27E-90EE-3F72-3622EB25908E}" name="Ollervidez, Leticia" initials="OL" userId="S::Leticia.Ollervidez@tea.texas.gov::12ccd2a1-d554-4cac-b492-4e314c2b5f8f" providerId="AD"/>
  <p188:author id="{95DE49F7-0FE9-FF73-D7BF-B61BF59E98AA}" name="Williams, Rhonda" initials="WR" userId="S::Rhonda.Williams@tea.texas.gov::f63d2dd0-120b-4ce1-9995-e805259acae3" providerId="AD"/>
  <p188:author id="{A9065AF7-46C9-0673-C014-D4FF12DA83ED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en, Edward" initials="LE" lastIdx="19" clrIdx="0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2" name="Briggs, Connor" initials="BC" lastIdx="13" clrIdx="1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3" name="Stehouwer, Mark" initials="SM" lastIdx="45" clrIdx="2">
    <p:extLst>
      <p:ext uri="{19B8F6BF-5375-455C-9EA6-DF929625EA0E}">
        <p15:presenceInfo xmlns:p15="http://schemas.microsoft.com/office/powerpoint/2012/main" userId="S::mark.stehouwer@tea.texas.gov::588e2f27-43b6-467b-b318-f8c62bd440d0" providerId="AD"/>
      </p:ext>
    </p:extLst>
  </p:cmAuthor>
  <p:cmAuthor id="4" name="Momin, Shabana" initials="MS" lastIdx="7" clrIdx="3">
    <p:extLst>
      <p:ext uri="{19B8F6BF-5375-455C-9EA6-DF929625EA0E}">
        <p15:presenceInfo xmlns:p15="http://schemas.microsoft.com/office/powerpoint/2012/main" userId="S::Shabana.Momin@tea.texas.gov::3fcd5f48-006f-4521-992d-30a906b0c166" providerId="AD"/>
      </p:ext>
    </p:extLst>
  </p:cmAuthor>
  <p:cmAuthor id="5" name="Johnson, Scott" initials="JS" lastIdx="122" clrIdx="4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6" name="Hanson, Terri" initials="HT" lastIdx="50" clrIdx="5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7" name="Muffoletto, Jamie" initials="MJ" lastIdx="36" clrIdx="6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8" name="Connor Briggs" initials="CB" lastIdx="13" clrIdx="7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9" name="Adaky, Kathy" initials="AK" lastIdx="5" clrIdx="8">
    <p:extLst>
      <p:ext uri="{19B8F6BF-5375-455C-9EA6-DF929625EA0E}">
        <p15:presenceInfo xmlns:p15="http://schemas.microsoft.com/office/powerpoint/2012/main" userId="S::kathy.adaky@tea.texas.gov::8c2da59b-9e4a-4960-a749-115f3818b707" providerId="AD"/>
      </p:ext>
    </p:extLst>
  </p:cmAuthor>
  <p:cmAuthor id="10" name="DeSantis, Candice" initials="DC" lastIdx="7" clrIdx="9">
    <p:extLst>
      <p:ext uri="{19B8F6BF-5375-455C-9EA6-DF929625EA0E}">
        <p15:presenceInfo xmlns:p15="http://schemas.microsoft.com/office/powerpoint/2012/main" userId="S::candice.desantis@tea.texas.gov::ebf7425b-4c1c-4725-9788-d1206430aedf" providerId="AD"/>
      </p:ext>
    </p:extLst>
  </p:cmAuthor>
  <p:cmAuthor id="11" name="Simons, Leanne" initials="SL" lastIdx="42" clrIdx="10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12" name="Rendon, Jason" initials="RJ" lastIdx="2" clrIdx="11">
    <p:extLst>
      <p:ext uri="{19B8F6BF-5375-455C-9EA6-DF929625EA0E}">
        <p15:presenceInfo xmlns:p15="http://schemas.microsoft.com/office/powerpoint/2012/main" userId="S::jason.rendon@tea.texas.gov::ebbbadcc-3f8c-4a97-85bf-d19134d8f206" providerId="AD"/>
      </p:ext>
    </p:extLst>
  </p:cmAuthor>
  <p:cmAuthor id="13" name="Helms, Jeanine" initials="HJ" lastIdx="4" clrIdx="12">
    <p:extLst>
      <p:ext uri="{19B8F6BF-5375-455C-9EA6-DF929625EA0E}">
        <p15:presenceInfo xmlns:p15="http://schemas.microsoft.com/office/powerpoint/2012/main" userId="S::jeanine.helms@tea.texas.gov::89688bc7-19a8-4659-8277-c7b73639ff2c" providerId="AD"/>
      </p:ext>
    </p:extLst>
  </p:cmAuthor>
  <p:cmAuthor id="14" name="Butler, David" initials="BD" lastIdx="6" clrIdx="13">
    <p:extLst>
      <p:ext uri="{19B8F6BF-5375-455C-9EA6-DF929625EA0E}">
        <p15:presenceInfo xmlns:p15="http://schemas.microsoft.com/office/powerpoint/2012/main" userId="S::david.butler@tea.texas.gov::e5831356-7759-43f3-884a-24eb754c7293" providerId="AD"/>
      </p:ext>
    </p:extLst>
  </p:cmAuthor>
  <p:cmAuthor id="15" name="Reese, John" initials="RJ" lastIdx="4" clrIdx="14">
    <p:extLst>
      <p:ext uri="{19B8F6BF-5375-455C-9EA6-DF929625EA0E}">
        <p15:presenceInfo xmlns:p15="http://schemas.microsoft.com/office/powerpoint/2012/main" userId="S::John.Reese@tea.texas.gov::8427cab8-ecc8-4a74-a2ec-269c5160d082" providerId="AD"/>
      </p:ext>
    </p:extLst>
  </p:cmAuthor>
  <p:cmAuthor id="16" name="Rissas, Laura" initials="RL" lastIdx="3" clrIdx="15">
    <p:extLst>
      <p:ext uri="{19B8F6BF-5375-455C-9EA6-DF929625EA0E}">
        <p15:presenceInfo xmlns:p15="http://schemas.microsoft.com/office/powerpoint/2012/main" userId="S::laura.rissas@tea.texas.gov::db74c695-cd5b-4a3d-ae8c-cbe6f3153e6d" providerId="AD"/>
      </p:ext>
    </p:extLst>
  </p:cmAuthor>
  <p:cmAuthor id="17" name="Polo, Beth" initials="PB" lastIdx="8" clrIdx="16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D6CB9"/>
    <a:srgbClr val="0A518B"/>
    <a:srgbClr val="F16038"/>
    <a:srgbClr val="E7EBF3"/>
    <a:srgbClr val="D93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1D580-E6DA-4627-84AD-12A2CE835469}" v="1" dt="2023-09-26T00:42:51.0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3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na Harris" userId="2048d865-0e9d-4f7b-9f68-6c6dbbb2594e" providerId="ADAL" clId="{3FA1D580-E6DA-4627-84AD-12A2CE835469}"/>
    <pc:docChg chg="undo custSel addSld delSld modSld sldOrd">
      <pc:chgData name="Deanna Harris" userId="2048d865-0e9d-4f7b-9f68-6c6dbbb2594e" providerId="ADAL" clId="{3FA1D580-E6DA-4627-84AD-12A2CE835469}" dt="2023-09-26T14:40:48.058" v="695" actId="2696"/>
      <pc:docMkLst>
        <pc:docMk/>
      </pc:docMkLst>
      <pc:sldChg chg="modSp mod">
        <pc:chgData name="Deanna Harris" userId="2048d865-0e9d-4f7b-9f68-6c6dbbb2594e" providerId="ADAL" clId="{3FA1D580-E6DA-4627-84AD-12A2CE835469}" dt="2023-09-26T00:39:15.058" v="54" actId="20577"/>
        <pc:sldMkLst>
          <pc:docMk/>
          <pc:sldMk cId="2183889573" sldId="434"/>
        </pc:sldMkLst>
        <pc:spChg chg="mod">
          <ac:chgData name="Deanna Harris" userId="2048d865-0e9d-4f7b-9f68-6c6dbbb2594e" providerId="ADAL" clId="{3FA1D580-E6DA-4627-84AD-12A2CE835469}" dt="2023-09-26T00:39:15.058" v="54" actId="20577"/>
          <ac:spMkLst>
            <pc:docMk/>
            <pc:sldMk cId="2183889573" sldId="434"/>
            <ac:spMk id="2" creationId="{062ACD8D-A3DB-C822-D54D-3A23CB51854C}"/>
          </ac:spMkLst>
        </pc:spChg>
      </pc:sldChg>
      <pc:sldChg chg="addSp modSp mod">
        <pc:chgData name="Deanna Harris" userId="2048d865-0e9d-4f7b-9f68-6c6dbbb2594e" providerId="ADAL" clId="{3FA1D580-E6DA-4627-84AD-12A2CE835469}" dt="2023-09-26T00:59:08.711" v="495" actId="22"/>
        <pc:sldMkLst>
          <pc:docMk/>
          <pc:sldMk cId="1932093886" sldId="1339"/>
        </pc:sldMkLst>
        <pc:spChg chg="mod">
          <ac:chgData name="Deanna Harris" userId="2048d865-0e9d-4f7b-9f68-6c6dbbb2594e" providerId="ADAL" clId="{3FA1D580-E6DA-4627-84AD-12A2CE835469}" dt="2023-09-26T00:58:29.490" v="490" actId="6549"/>
          <ac:spMkLst>
            <pc:docMk/>
            <pc:sldMk cId="1932093886" sldId="1339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0:58:33.155" v="494" actId="5793"/>
          <ac:spMkLst>
            <pc:docMk/>
            <pc:sldMk cId="1932093886" sldId="1339"/>
            <ac:spMk id="4" creationId="{42CA4EEE-124E-39F1-B99B-14DDD1B51DCF}"/>
          </ac:spMkLst>
        </pc:spChg>
        <pc:picChg chg="add">
          <ac:chgData name="Deanna Harris" userId="2048d865-0e9d-4f7b-9f68-6c6dbbb2594e" providerId="ADAL" clId="{3FA1D580-E6DA-4627-84AD-12A2CE835469}" dt="2023-09-26T00:59:08.711" v="495" actId="22"/>
          <ac:picMkLst>
            <pc:docMk/>
            <pc:sldMk cId="1932093886" sldId="1339"/>
            <ac:picMk id="5" creationId="{CA116ABE-6157-FC36-2849-ED32AF84F3E1}"/>
          </ac:picMkLst>
        </pc:picChg>
      </pc:sldChg>
      <pc:sldChg chg="addSp mod">
        <pc:chgData name="Deanna Harris" userId="2048d865-0e9d-4f7b-9f68-6c6dbbb2594e" providerId="ADAL" clId="{3FA1D580-E6DA-4627-84AD-12A2CE835469}" dt="2023-09-26T01:01:05.027" v="499" actId="22"/>
        <pc:sldMkLst>
          <pc:docMk/>
          <pc:sldMk cId="4070679872" sldId="1340"/>
        </pc:sldMkLst>
        <pc:picChg chg="add">
          <ac:chgData name="Deanna Harris" userId="2048d865-0e9d-4f7b-9f68-6c6dbbb2594e" providerId="ADAL" clId="{3FA1D580-E6DA-4627-84AD-12A2CE835469}" dt="2023-09-26T01:01:05.027" v="499" actId="22"/>
          <ac:picMkLst>
            <pc:docMk/>
            <pc:sldMk cId="4070679872" sldId="1340"/>
            <ac:picMk id="5" creationId="{F18D1662-014E-E6B2-4F4D-F695B978A38A}"/>
          </ac:picMkLst>
        </pc:picChg>
      </pc:sldChg>
      <pc:sldChg chg="modSp mod">
        <pc:chgData name="Deanna Harris" userId="2048d865-0e9d-4f7b-9f68-6c6dbbb2594e" providerId="ADAL" clId="{3FA1D580-E6DA-4627-84AD-12A2CE835469}" dt="2023-09-26T00:43:04.928" v="335" actId="113"/>
        <pc:sldMkLst>
          <pc:docMk/>
          <pc:sldMk cId="1569546761" sldId="1365"/>
        </pc:sldMkLst>
        <pc:spChg chg="mod">
          <ac:chgData name="Deanna Harris" userId="2048d865-0e9d-4f7b-9f68-6c6dbbb2594e" providerId="ADAL" clId="{3FA1D580-E6DA-4627-84AD-12A2CE835469}" dt="2023-09-26T00:43:04.928" v="335" actId="113"/>
          <ac:spMkLst>
            <pc:docMk/>
            <pc:sldMk cId="1569546761" sldId="1365"/>
            <ac:spMk id="4" creationId="{CB57F62A-3C71-22B5-1889-BF7E76F16F73}"/>
          </ac:spMkLst>
        </pc:spChg>
      </pc:sldChg>
      <pc:sldChg chg="addSp delSp modSp mod">
        <pc:chgData name="Deanna Harris" userId="2048d865-0e9d-4f7b-9f68-6c6dbbb2594e" providerId="ADAL" clId="{3FA1D580-E6DA-4627-84AD-12A2CE835469}" dt="2023-09-26T13:09:02.034" v="537" actId="14100"/>
        <pc:sldMkLst>
          <pc:docMk/>
          <pc:sldMk cId="3067091145" sldId="1366"/>
        </pc:sldMkLst>
        <pc:spChg chg="mod">
          <ac:chgData name="Deanna Harris" userId="2048d865-0e9d-4f7b-9f68-6c6dbbb2594e" providerId="ADAL" clId="{3FA1D580-E6DA-4627-84AD-12A2CE835469}" dt="2023-09-26T01:06:09.561" v="530" actId="20577"/>
          <ac:spMkLst>
            <pc:docMk/>
            <pc:sldMk cId="3067091145" sldId="1366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1:06:01.564" v="523" actId="6549"/>
          <ac:spMkLst>
            <pc:docMk/>
            <pc:sldMk cId="3067091145" sldId="1366"/>
            <ac:spMk id="4" creationId="{23308948-7A4C-3526-1B27-64C6D4F4F4FF}"/>
          </ac:spMkLst>
        </pc:spChg>
        <pc:picChg chg="add del">
          <ac:chgData name="Deanna Harris" userId="2048d865-0e9d-4f7b-9f68-6c6dbbb2594e" providerId="ADAL" clId="{3FA1D580-E6DA-4627-84AD-12A2CE835469}" dt="2023-09-26T13:08:37.759" v="532" actId="478"/>
          <ac:picMkLst>
            <pc:docMk/>
            <pc:sldMk cId="3067091145" sldId="1366"/>
            <ac:picMk id="5" creationId="{D90E6D24-0509-7A5E-E947-3AE4382930AE}"/>
          </ac:picMkLst>
        </pc:picChg>
        <pc:picChg chg="add mod">
          <ac:chgData name="Deanna Harris" userId="2048d865-0e9d-4f7b-9f68-6c6dbbb2594e" providerId="ADAL" clId="{3FA1D580-E6DA-4627-84AD-12A2CE835469}" dt="2023-09-26T13:09:02.034" v="537" actId="14100"/>
          <ac:picMkLst>
            <pc:docMk/>
            <pc:sldMk cId="3067091145" sldId="1366"/>
            <ac:picMk id="7" creationId="{7ED9951A-86F3-64B7-98D8-919EC84300B8}"/>
          </ac:picMkLst>
        </pc:picChg>
      </pc:sldChg>
      <pc:sldChg chg="addSp delSp modSp add del mod">
        <pc:chgData name="Deanna Harris" userId="2048d865-0e9d-4f7b-9f68-6c6dbbb2594e" providerId="ADAL" clId="{3FA1D580-E6DA-4627-84AD-12A2CE835469}" dt="2023-09-26T01:05:53.770" v="522" actId="47"/>
        <pc:sldMkLst>
          <pc:docMk/>
          <pc:sldMk cId="2225732005" sldId="1388"/>
        </pc:sldMkLst>
        <pc:spChg chg="mod">
          <ac:chgData name="Deanna Harris" userId="2048d865-0e9d-4f7b-9f68-6c6dbbb2594e" providerId="ADAL" clId="{3FA1D580-E6DA-4627-84AD-12A2CE835469}" dt="2023-09-26T01:02:34.140" v="507" actId="6549"/>
          <ac:spMkLst>
            <pc:docMk/>
            <pc:sldMk cId="2225732005" sldId="1388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1:02:37.953" v="508" actId="6549"/>
          <ac:spMkLst>
            <pc:docMk/>
            <pc:sldMk cId="2225732005" sldId="1388"/>
            <ac:spMk id="4" creationId="{23308948-7A4C-3526-1B27-64C6D4F4F4FF}"/>
          </ac:spMkLst>
        </pc:spChg>
        <pc:picChg chg="del">
          <ac:chgData name="Deanna Harris" userId="2048d865-0e9d-4f7b-9f68-6c6dbbb2594e" providerId="ADAL" clId="{3FA1D580-E6DA-4627-84AD-12A2CE835469}" dt="2023-09-26T01:02:41.223" v="509" actId="478"/>
          <ac:picMkLst>
            <pc:docMk/>
            <pc:sldMk cId="2225732005" sldId="1388"/>
            <ac:picMk id="5" creationId="{129147A1-3F72-718A-C6B8-D42F9E0623EE}"/>
          </ac:picMkLst>
        </pc:picChg>
        <pc:picChg chg="add del mod">
          <ac:chgData name="Deanna Harris" userId="2048d865-0e9d-4f7b-9f68-6c6dbbb2594e" providerId="ADAL" clId="{3FA1D580-E6DA-4627-84AD-12A2CE835469}" dt="2023-09-26T01:03:29.543" v="514" actId="478"/>
          <ac:picMkLst>
            <pc:docMk/>
            <pc:sldMk cId="2225732005" sldId="1388"/>
            <ac:picMk id="6" creationId="{9BC472D2-3F7B-F530-FE70-6B13A0286FDC}"/>
          </ac:picMkLst>
        </pc:picChg>
        <pc:picChg chg="add mod">
          <ac:chgData name="Deanna Harris" userId="2048d865-0e9d-4f7b-9f68-6c6dbbb2594e" providerId="ADAL" clId="{3FA1D580-E6DA-4627-84AD-12A2CE835469}" dt="2023-09-26T01:04:08.088" v="520" actId="14100"/>
          <ac:picMkLst>
            <pc:docMk/>
            <pc:sldMk cId="2225732005" sldId="1388"/>
            <ac:picMk id="8" creationId="{4AAB77FB-E4C3-36AD-B3EB-2B1D77AE1DBC}"/>
          </ac:picMkLst>
        </pc:picChg>
      </pc:sldChg>
      <pc:sldChg chg="addSp modSp mod">
        <pc:chgData name="Deanna Harris" userId="2048d865-0e9d-4f7b-9f68-6c6dbbb2594e" providerId="ADAL" clId="{3FA1D580-E6DA-4627-84AD-12A2CE835469}" dt="2023-09-26T01:02:15.800" v="506" actId="14100"/>
        <pc:sldMkLst>
          <pc:docMk/>
          <pc:sldMk cId="4170025975" sldId="1390"/>
        </pc:sldMkLst>
        <pc:spChg chg="mod">
          <ac:chgData name="Deanna Harris" userId="2048d865-0e9d-4f7b-9f68-6c6dbbb2594e" providerId="ADAL" clId="{3FA1D580-E6DA-4627-84AD-12A2CE835469}" dt="2023-09-26T01:01:46.924" v="500" actId="6549"/>
          <ac:spMkLst>
            <pc:docMk/>
            <pc:sldMk cId="4170025975" sldId="1390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1:01:50.700" v="501" actId="6549"/>
          <ac:spMkLst>
            <pc:docMk/>
            <pc:sldMk cId="4170025975" sldId="1390"/>
            <ac:spMk id="4" creationId="{82FA8033-9AFA-F57D-0A95-BA4F58F2BA2E}"/>
          </ac:spMkLst>
        </pc:spChg>
        <pc:picChg chg="add mod">
          <ac:chgData name="Deanna Harris" userId="2048d865-0e9d-4f7b-9f68-6c6dbbb2594e" providerId="ADAL" clId="{3FA1D580-E6DA-4627-84AD-12A2CE835469}" dt="2023-09-26T01:02:15.800" v="506" actId="14100"/>
          <ac:picMkLst>
            <pc:docMk/>
            <pc:sldMk cId="4170025975" sldId="1390"/>
            <ac:picMk id="5" creationId="{C3668AB2-F271-807E-A82E-769DB88C631F}"/>
          </ac:picMkLst>
        </pc:picChg>
      </pc:sldChg>
      <pc:sldChg chg="addSp modSp mod">
        <pc:chgData name="Deanna Harris" userId="2048d865-0e9d-4f7b-9f68-6c6dbbb2594e" providerId="ADAL" clId="{3FA1D580-E6DA-4627-84AD-12A2CE835469}" dt="2023-09-26T01:00:34.082" v="498" actId="22"/>
        <pc:sldMkLst>
          <pc:docMk/>
          <pc:sldMk cId="3666991735" sldId="1391"/>
        </pc:sldMkLst>
        <pc:spChg chg="mod">
          <ac:chgData name="Deanna Harris" userId="2048d865-0e9d-4f7b-9f68-6c6dbbb2594e" providerId="ADAL" clId="{3FA1D580-E6DA-4627-84AD-12A2CE835469}" dt="2023-09-26T01:00:21.392" v="496" actId="6549"/>
          <ac:spMkLst>
            <pc:docMk/>
            <pc:sldMk cId="3666991735" sldId="1391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1:00:27.777" v="497" actId="6549"/>
          <ac:spMkLst>
            <pc:docMk/>
            <pc:sldMk cId="3666991735" sldId="1391"/>
            <ac:spMk id="4" creationId="{82FA8033-9AFA-F57D-0A95-BA4F58F2BA2E}"/>
          </ac:spMkLst>
        </pc:spChg>
        <pc:picChg chg="add">
          <ac:chgData name="Deanna Harris" userId="2048d865-0e9d-4f7b-9f68-6c6dbbb2594e" providerId="ADAL" clId="{3FA1D580-E6DA-4627-84AD-12A2CE835469}" dt="2023-09-26T01:00:34.082" v="498" actId="22"/>
          <ac:picMkLst>
            <pc:docMk/>
            <pc:sldMk cId="3666991735" sldId="1391"/>
            <ac:picMk id="5" creationId="{86E5AFCB-2534-C2E2-C7D5-925427E164E4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34:24.681" v="550" actId="20577"/>
        <pc:sldMkLst>
          <pc:docMk/>
          <pc:sldMk cId="2161341267" sldId="1392"/>
        </pc:sldMkLst>
        <pc:spChg chg="mod">
          <ac:chgData name="Deanna Harris" userId="2048d865-0e9d-4f7b-9f68-6c6dbbb2594e" providerId="ADAL" clId="{3FA1D580-E6DA-4627-84AD-12A2CE835469}" dt="2023-09-26T13:34:24.681" v="550" actId="20577"/>
          <ac:spMkLst>
            <pc:docMk/>
            <pc:sldMk cId="2161341267" sldId="1392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0:45:54.797" v="349" actId="6549"/>
          <ac:spMkLst>
            <pc:docMk/>
            <pc:sldMk cId="2161341267" sldId="1392"/>
            <ac:spMk id="4" creationId="{CB57F62A-3C71-22B5-1889-BF7E76F16F73}"/>
          </ac:spMkLst>
        </pc:spChg>
        <pc:spChg chg="add mod">
          <ac:chgData name="Deanna Harris" userId="2048d865-0e9d-4f7b-9f68-6c6dbbb2594e" providerId="ADAL" clId="{3FA1D580-E6DA-4627-84AD-12A2CE835469}" dt="2023-09-26T00:49:09.114" v="404" actId="14100"/>
          <ac:spMkLst>
            <pc:docMk/>
            <pc:sldMk cId="2161341267" sldId="1392"/>
            <ac:spMk id="5" creationId="{1289E85D-6BD3-C62F-206C-1F7073A9C49F}"/>
          </ac:spMkLst>
        </pc:spChg>
      </pc:sldChg>
      <pc:sldChg chg="modSp add mod">
        <pc:chgData name="Deanna Harris" userId="2048d865-0e9d-4f7b-9f68-6c6dbbb2594e" providerId="ADAL" clId="{3FA1D580-E6DA-4627-84AD-12A2CE835469}" dt="2023-09-26T00:53:56.914" v="483" actId="113"/>
        <pc:sldMkLst>
          <pc:docMk/>
          <pc:sldMk cId="2724818210" sldId="1393"/>
        </pc:sldMkLst>
        <pc:spChg chg="mod">
          <ac:chgData name="Deanna Harris" userId="2048d865-0e9d-4f7b-9f68-6c6dbbb2594e" providerId="ADAL" clId="{3FA1D580-E6DA-4627-84AD-12A2CE835469}" dt="2023-09-26T00:50:02.973" v="407" actId="20577"/>
          <ac:spMkLst>
            <pc:docMk/>
            <pc:sldMk cId="2724818210" sldId="1393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0:53:56.914" v="483" actId="113"/>
          <ac:spMkLst>
            <pc:docMk/>
            <pc:sldMk cId="2724818210" sldId="1393"/>
            <ac:spMk id="5" creationId="{1289E85D-6BD3-C62F-206C-1F7073A9C49F}"/>
          </ac:spMkLst>
        </pc:spChg>
      </pc:sldChg>
      <pc:sldChg chg="addSp modSp add mod">
        <pc:chgData name="Deanna Harris" userId="2048d865-0e9d-4f7b-9f68-6c6dbbb2594e" providerId="ADAL" clId="{3FA1D580-E6DA-4627-84AD-12A2CE835469}" dt="2023-09-26T13:15:38.953" v="541" actId="1076"/>
        <pc:sldMkLst>
          <pc:docMk/>
          <pc:sldMk cId="1813896058" sldId="1394"/>
        </pc:sldMkLst>
        <pc:spChg chg="mod">
          <ac:chgData name="Deanna Harris" userId="2048d865-0e9d-4f7b-9f68-6c6dbbb2594e" providerId="ADAL" clId="{3FA1D580-E6DA-4627-84AD-12A2CE835469}" dt="2023-09-26T00:55:52.727" v="489" actId="20577"/>
          <ac:spMkLst>
            <pc:docMk/>
            <pc:sldMk cId="1813896058" sldId="1394"/>
            <ac:spMk id="3" creationId="{06942845-BD5A-42C5-A5C4-13339DD507AB}"/>
          </ac:spMkLst>
        </pc:spChg>
        <pc:spChg chg="mod">
          <ac:chgData name="Deanna Harris" userId="2048d865-0e9d-4f7b-9f68-6c6dbbb2594e" providerId="ADAL" clId="{3FA1D580-E6DA-4627-84AD-12A2CE835469}" dt="2023-09-26T00:54:44.891" v="486" actId="6549"/>
          <ac:spMkLst>
            <pc:docMk/>
            <pc:sldMk cId="1813896058" sldId="1394"/>
            <ac:spMk id="5" creationId="{1289E85D-6BD3-C62F-206C-1F7073A9C49F}"/>
          </ac:spMkLst>
        </pc:spChg>
        <pc:picChg chg="add mod">
          <ac:chgData name="Deanna Harris" userId="2048d865-0e9d-4f7b-9f68-6c6dbbb2594e" providerId="ADAL" clId="{3FA1D580-E6DA-4627-84AD-12A2CE835469}" dt="2023-09-26T00:55:08.152" v="488" actId="1076"/>
          <ac:picMkLst>
            <pc:docMk/>
            <pc:sldMk cId="1813896058" sldId="1394"/>
            <ac:picMk id="6" creationId="{2E7DE205-F4FF-2EAA-96FF-16299F89EF67}"/>
          </ac:picMkLst>
        </pc:picChg>
        <pc:picChg chg="add mod">
          <ac:chgData name="Deanna Harris" userId="2048d865-0e9d-4f7b-9f68-6c6dbbb2594e" providerId="ADAL" clId="{3FA1D580-E6DA-4627-84AD-12A2CE835469}" dt="2023-09-26T13:15:38.953" v="541" actId="1076"/>
          <ac:picMkLst>
            <pc:docMk/>
            <pc:sldMk cId="1813896058" sldId="1394"/>
            <ac:picMk id="8" creationId="{8A79DF50-B691-DEA0-4EA7-99A76AAE28A4}"/>
          </ac:picMkLst>
        </pc:picChg>
      </pc:sldChg>
      <pc:sldChg chg="addSp delSp modSp add mod">
        <pc:chgData name="Deanna Harris" userId="2048d865-0e9d-4f7b-9f68-6c6dbbb2594e" providerId="ADAL" clId="{3FA1D580-E6DA-4627-84AD-12A2CE835469}" dt="2023-09-26T13:33:37.183" v="548" actId="1076"/>
        <pc:sldMkLst>
          <pc:docMk/>
          <pc:sldMk cId="3880253674" sldId="1395"/>
        </pc:sldMkLst>
        <pc:spChg chg="mod">
          <ac:chgData name="Deanna Harris" userId="2048d865-0e9d-4f7b-9f68-6c6dbbb2594e" providerId="ADAL" clId="{3FA1D580-E6DA-4627-84AD-12A2CE835469}" dt="2023-09-26T13:32:28.051" v="546" actId="20577"/>
          <ac:spMkLst>
            <pc:docMk/>
            <pc:sldMk cId="3880253674" sldId="1395"/>
            <ac:spMk id="3" creationId="{06942845-BD5A-42C5-A5C4-13339DD507AB}"/>
          </ac:spMkLst>
        </pc:spChg>
        <pc:picChg chg="del">
          <ac:chgData name="Deanna Harris" userId="2048d865-0e9d-4f7b-9f68-6c6dbbb2594e" providerId="ADAL" clId="{3FA1D580-E6DA-4627-84AD-12A2CE835469}" dt="2023-09-26T13:32:16.581" v="543" actId="478"/>
          <ac:picMkLst>
            <pc:docMk/>
            <pc:sldMk cId="3880253674" sldId="1395"/>
            <ac:picMk id="6" creationId="{2E7DE205-F4FF-2EAA-96FF-16299F89EF67}"/>
          </ac:picMkLst>
        </pc:picChg>
        <pc:picChg chg="add mod">
          <ac:chgData name="Deanna Harris" userId="2048d865-0e9d-4f7b-9f68-6c6dbbb2594e" providerId="ADAL" clId="{3FA1D580-E6DA-4627-84AD-12A2CE835469}" dt="2023-09-26T13:33:37.183" v="548" actId="1076"/>
          <ac:picMkLst>
            <pc:docMk/>
            <pc:sldMk cId="3880253674" sldId="1395"/>
            <ac:picMk id="7" creationId="{F85A4DB8-22E1-F4F7-4F3C-AD933B2EE8A8}"/>
          </ac:picMkLst>
        </pc:picChg>
        <pc:picChg chg="del">
          <ac:chgData name="Deanna Harris" userId="2048d865-0e9d-4f7b-9f68-6c6dbbb2594e" providerId="ADAL" clId="{3FA1D580-E6DA-4627-84AD-12A2CE835469}" dt="2023-09-26T13:32:18.772" v="544" actId="478"/>
          <ac:picMkLst>
            <pc:docMk/>
            <pc:sldMk cId="3880253674" sldId="1395"/>
            <ac:picMk id="8" creationId="{8A79DF50-B691-DEA0-4EA7-99A76AAE28A4}"/>
          </ac:picMkLst>
        </pc:picChg>
      </pc:sldChg>
      <pc:sldChg chg="addSp delSp modSp add mod">
        <pc:chgData name="Deanna Harris" userId="2048d865-0e9d-4f7b-9f68-6c6dbbb2594e" providerId="ADAL" clId="{3FA1D580-E6DA-4627-84AD-12A2CE835469}" dt="2023-09-26T13:36:17.929" v="557" actId="14100"/>
        <pc:sldMkLst>
          <pc:docMk/>
          <pc:sldMk cId="3888611689" sldId="1396"/>
        </pc:sldMkLst>
        <pc:picChg chg="add mod">
          <ac:chgData name="Deanna Harris" userId="2048d865-0e9d-4f7b-9f68-6c6dbbb2594e" providerId="ADAL" clId="{3FA1D580-E6DA-4627-84AD-12A2CE835469}" dt="2023-09-26T13:36:17.929" v="557" actId="14100"/>
          <ac:picMkLst>
            <pc:docMk/>
            <pc:sldMk cId="3888611689" sldId="1396"/>
            <ac:picMk id="5" creationId="{7652F60B-BCA1-53DB-906F-107A02090264}"/>
          </ac:picMkLst>
        </pc:picChg>
        <pc:picChg chg="del">
          <ac:chgData name="Deanna Harris" userId="2048d865-0e9d-4f7b-9f68-6c6dbbb2594e" providerId="ADAL" clId="{3FA1D580-E6DA-4627-84AD-12A2CE835469}" dt="2023-09-26T13:35:22.009" v="552" actId="478"/>
          <ac:picMkLst>
            <pc:docMk/>
            <pc:sldMk cId="3888611689" sldId="1396"/>
            <ac:picMk id="7" creationId="{7ED9951A-86F3-64B7-98D8-919EC84300B8}"/>
          </ac:picMkLst>
        </pc:picChg>
      </pc:sldChg>
      <pc:sldChg chg="addSp delSp modSp add mod">
        <pc:chgData name="Deanna Harris" userId="2048d865-0e9d-4f7b-9f68-6c6dbbb2594e" providerId="ADAL" clId="{3FA1D580-E6DA-4627-84AD-12A2CE835469}" dt="2023-09-26T13:39:42.353" v="565" actId="14100"/>
        <pc:sldMkLst>
          <pc:docMk/>
          <pc:sldMk cId="2242524604" sldId="1397"/>
        </pc:sldMkLst>
        <pc:picChg chg="del">
          <ac:chgData name="Deanna Harris" userId="2048d865-0e9d-4f7b-9f68-6c6dbbb2594e" providerId="ADAL" clId="{3FA1D580-E6DA-4627-84AD-12A2CE835469}" dt="2023-09-26T13:37:47.298" v="559" actId="478"/>
          <ac:picMkLst>
            <pc:docMk/>
            <pc:sldMk cId="2242524604" sldId="1397"/>
            <ac:picMk id="5" creationId="{7652F60B-BCA1-53DB-906F-107A02090264}"/>
          </ac:picMkLst>
        </pc:picChg>
        <pc:picChg chg="add mod">
          <ac:chgData name="Deanna Harris" userId="2048d865-0e9d-4f7b-9f68-6c6dbbb2594e" providerId="ADAL" clId="{3FA1D580-E6DA-4627-84AD-12A2CE835469}" dt="2023-09-26T13:39:42.353" v="565" actId="14100"/>
          <ac:picMkLst>
            <pc:docMk/>
            <pc:sldMk cId="2242524604" sldId="1397"/>
            <ac:picMk id="6" creationId="{BA942381-93BE-D452-D979-746455DB8B2E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41:03.843" v="568" actId="14100"/>
        <pc:sldMkLst>
          <pc:docMk/>
          <pc:sldMk cId="1217476615" sldId="1398"/>
        </pc:sldMkLst>
        <pc:picChg chg="add mod">
          <ac:chgData name="Deanna Harris" userId="2048d865-0e9d-4f7b-9f68-6c6dbbb2594e" providerId="ADAL" clId="{3FA1D580-E6DA-4627-84AD-12A2CE835469}" dt="2023-09-26T13:41:03.843" v="568" actId="14100"/>
          <ac:picMkLst>
            <pc:docMk/>
            <pc:sldMk cId="1217476615" sldId="1398"/>
            <ac:picMk id="5" creationId="{5D2B7C47-9919-B120-B546-96317B9F4378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45:03.169" v="577" actId="14100"/>
        <pc:sldMkLst>
          <pc:docMk/>
          <pc:sldMk cId="892418563" sldId="1399"/>
        </pc:sldMkLst>
        <pc:picChg chg="add mod">
          <ac:chgData name="Deanna Harris" userId="2048d865-0e9d-4f7b-9f68-6c6dbbb2594e" providerId="ADAL" clId="{3FA1D580-E6DA-4627-84AD-12A2CE835469}" dt="2023-09-26T13:45:03.169" v="577" actId="14100"/>
          <ac:picMkLst>
            <pc:docMk/>
            <pc:sldMk cId="892418563" sldId="1399"/>
            <ac:picMk id="5" creationId="{A9A21648-A17A-2637-28AF-6747566C9133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46:19.533" v="582" actId="14100"/>
        <pc:sldMkLst>
          <pc:docMk/>
          <pc:sldMk cId="4122544794" sldId="1400"/>
        </pc:sldMkLst>
        <pc:picChg chg="add mod">
          <ac:chgData name="Deanna Harris" userId="2048d865-0e9d-4f7b-9f68-6c6dbbb2594e" providerId="ADAL" clId="{3FA1D580-E6DA-4627-84AD-12A2CE835469}" dt="2023-09-26T13:46:19.533" v="582" actId="14100"/>
          <ac:picMkLst>
            <pc:docMk/>
            <pc:sldMk cId="4122544794" sldId="1400"/>
            <ac:picMk id="5" creationId="{480FB881-5AB1-29E9-9B9E-A6BCD54DEE40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47:40.460" v="588" actId="14100"/>
        <pc:sldMkLst>
          <pc:docMk/>
          <pc:sldMk cId="2932311697" sldId="1401"/>
        </pc:sldMkLst>
        <pc:picChg chg="add mod">
          <ac:chgData name="Deanna Harris" userId="2048d865-0e9d-4f7b-9f68-6c6dbbb2594e" providerId="ADAL" clId="{3FA1D580-E6DA-4627-84AD-12A2CE835469}" dt="2023-09-26T13:47:40.460" v="588" actId="14100"/>
          <ac:picMkLst>
            <pc:docMk/>
            <pc:sldMk cId="2932311697" sldId="1401"/>
            <ac:picMk id="5" creationId="{A3AB71B5-3562-E4DD-B9D8-5EE106C2B555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48:55.182" v="592" actId="14100"/>
        <pc:sldMkLst>
          <pc:docMk/>
          <pc:sldMk cId="837548743" sldId="1402"/>
        </pc:sldMkLst>
        <pc:picChg chg="add mod">
          <ac:chgData name="Deanna Harris" userId="2048d865-0e9d-4f7b-9f68-6c6dbbb2594e" providerId="ADAL" clId="{3FA1D580-E6DA-4627-84AD-12A2CE835469}" dt="2023-09-26T13:48:55.182" v="592" actId="14100"/>
          <ac:picMkLst>
            <pc:docMk/>
            <pc:sldMk cId="837548743" sldId="1402"/>
            <ac:picMk id="5" creationId="{58CFFA67-A362-0B7C-F95B-CF5584EA9306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51:53.904" v="605" actId="14100"/>
        <pc:sldMkLst>
          <pc:docMk/>
          <pc:sldMk cId="744003128" sldId="1403"/>
        </pc:sldMkLst>
        <pc:picChg chg="add mod">
          <ac:chgData name="Deanna Harris" userId="2048d865-0e9d-4f7b-9f68-6c6dbbb2594e" providerId="ADAL" clId="{3FA1D580-E6DA-4627-84AD-12A2CE835469}" dt="2023-09-26T13:51:53.904" v="605" actId="14100"/>
          <ac:picMkLst>
            <pc:docMk/>
            <pc:sldMk cId="744003128" sldId="1403"/>
            <ac:picMk id="5" creationId="{66D161D8-7B20-DC43-F901-0553A5B31C08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52:58.426" v="612" actId="14100"/>
        <pc:sldMkLst>
          <pc:docMk/>
          <pc:sldMk cId="983614413" sldId="1404"/>
        </pc:sldMkLst>
        <pc:picChg chg="add mod">
          <ac:chgData name="Deanna Harris" userId="2048d865-0e9d-4f7b-9f68-6c6dbbb2594e" providerId="ADAL" clId="{3FA1D580-E6DA-4627-84AD-12A2CE835469}" dt="2023-09-26T13:52:58.426" v="612" actId="14100"/>
          <ac:picMkLst>
            <pc:docMk/>
            <pc:sldMk cId="983614413" sldId="1404"/>
            <ac:picMk id="5" creationId="{879B693F-BDDD-0FFB-A1B4-186D2C724529}"/>
          </ac:picMkLst>
        </pc:picChg>
      </pc:sldChg>
      <pc:sldChg chg="addSp modSp add mod ord">
        <pc:chgData name="Deanna Harris" userId="2048d865-0e9d-4f7b-9f68-6c6dbbb2594e" providerId="ADAL" clId="{3FA1D580-E6DA-4627-84AD-12A2CE835469}" dt="2023-09-26T13:51:27.710" v="600"/>
        <pc:sldMkLst>
          <pc:docMk/>
          <pc:sldMk cId="3343397382" sldId="1405"/>
        </pc:sldMkLst>
        <pc:picChg chg="add mod">
          <ac:chgData name="Deanna Harris" userId="2048d865-0e9d-4f7b-9f68-6c6dbbb2594e" providerId="ADAL" clId="{3FA1D580-E6DA-4627-84AD-12A2CE835469}" dt="2023-09-26T13:49:46.378" v="598" actId="14100"/>
          <ac:picMkLst>
            <pc:docMk/>
            <pc:sldMk cId="3343397382" sldId="1405"/>
            <ac:picMk id="5" creationId="{C21D7FA1-8EE1-58CA-B359-CADE3A40E4AE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3:54:05.311" v="618" actId="14100"/>
        <pc:sldMkLst>
          <pc:docMk/>
          <pc:sldMk cId="3392865059" sldId="1406"/>
        </pc:sldMkLst>
        <pc:picChg chg="add mod">
          <ac:chgData name="Deanna Harris" userId="2048d865-0e9d-4f7b-9f68-6c6dbbb2594e" providerId="ADAL" clId="{3FA1D580-E6DA-4627-84AD-12A2CE835469}" dt="2023-09-26T13:54:05.311" v="618" actId="14100"/>
          <ac:picMkLst>
            <pc:docMk/>
            <pc:sldMk cId="3392865059" sldId="1406"/>
            <ac:picMk id="5" creationId="{B983576D-9772-6F87-3D41-9127D4D7D36D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28:29.112" v="642" actId="14100"/>
        <pc:sldMkLst>
          <pc:docMk/>
          <pc:sldMk cId="1014076205" sldId="1407"/>
        </pc:sldMkLst>
        <pc:picChg chg="add mod">
          <ac:chgData name="Deanna Harris" userId="2048d865-0e9d-4f7b-9f68-6c6dbbb2594e" providerId="ADAL" clId="{3FA1D580-E6DA-4627-84AD-12A2CE835469}" dt="2023-09-26T14:28:29.112" v="642" actId="14100"/>
          <ac:picMkLst>
            <pc:docMk/>
            <pc:sldMk cId="1014076205" sldId="1407"/>
            <ac:picMk id="5" creationId="{6AC67526-DD8E-E1C2-52E9-6676E7CD4E97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08:35.459" v="623" actId="14100"/>
        <pc:sldMkLst>
          <pc:docMk/>
          <pc:sldMk cId="1457664547" sldId="1408"/>
        </pc:sldMkLst>
        <pc:picChg chg="add mod">
          <ac:chgData name="Deanna Harris" userId="2048d865-0e9d-4f7b-9f68-6c6dbbb2594e" providerId="ADAL" clId="{3FA1D580-E6DA-4627-84AD-12A2CE835469}" dt="2023-09-26T14:08:35.459" v="623" actId="14100"/>
          <ac:picMkLst>
            <pc:docMk/>
            <pc:sldMk cId="1457664547" sldId="1408"/>
            <ac:picMk id="5" creationId="{79F72CF0-D1E1-B27D-2ACE-236DE017D1DB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8:25.857" v="685" actId="14100"/>
        <pc:sldMkLst>
          <pc:docMk/>
          <pc:sldMk cId="4106682872" sldId="1409"/>
        </pc:sldMkLst>
        <pc:picChg chg="add mod">
          <ac:chgData name="Deanna Harris" userId="2048d865-0e9d-4f7b-9f68-6c6dbbb2594e" providerId="ADAL" clId="{3FA1D580-E6DA-4627-84AD-12A2CE835469}" dt="2023-09-26T14:38:25.857" v="685" actId="14100"/>
          <ac:picMkLst>
            <pc:docMk/>
            <pc:sldMk cId="4106682872" sldId="1409"/>
            <ac:picMk id="5" creationId="{169FDCAE-BA06-98D8-E229-CCCC0A61C5A5}"/>
          </ac:picMkLst>
        </pc:picChg>
      </pc:sldChg>
      <pc:sldChg chg="addSp modSp add mod ord">
        <pc:chgData name="Deanna Harris" userId="2048d865-0e9d-4f7b-9f68-6c6dbbb2594e" providerId="ADAL" clId="{3FA1D580-E6DA-4627-84AD-12A2CE835469}" dt="2023-09-26T14:12:58.385" v="632"/>
        <pc:sldMkLst>
          <pc:docMk/>
          <pc:sldMk cId="3107244279" sldId="1410"/>
        </pc:sldMkLst>
        <pc:picChg chg="add mod">
          <ac:chgData name="Deanna Harris" userId="2048d865-0e9d-4f7b-9f68-6c6dbbb2594e" providerId="ADAL" clId="{3FA1D580-E6DA-4627-84AD-12A2CE835469}" dt="2023-09-26T14:12:48.600" v="630" actId="14100"/>
          <ac:picMkLst>
            <pc:docMk/>
            <pc:sldMk cId="3107244279" sldId="1410"/>
            <ac:picMk id="5" creationId="{169FE110-1DBA-8F89-C37A-2F3F5B6173D2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5:14.321" v="671" actId="14100"/>
        <pc:sldMkLst>
          <pc:docMk/>
          <pc:sldMk cId="2123204992" sldId="1411"/>
        </pc:sldMkLst>
        <pc:picChg chg="add mod">
          <ac:chgData name="Deanna Harris" userId="2048d865-0e9d-4f7b-9f68-6c6dbbb2594e" providerId="ADAL" clId="{3FA1D580-E6DA-4627-84AD-12A2CE835469}" dt="2023-09-26T14:35:14.321" v="671" actId="14100"/>
          <ac:picMkLst>
            <pc:docMk/>
            <pc:sldMk cId="2123204992" sldId="1411"/>
            <ac:picMk id="5" creationId="{9DCAE486-1FD1-5CDD-D9FC-0A6E54F1B819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3:57.327" v="664" actId="14100"/>
        <pc:sldMkLst>
          <pc:docMk/>
          <pc:sldMk cId="351654968" sldId="1412"/>
        </pc:sldMkLst>
        <pc:picChg chg="add mod">
          <ac:chgData name="Deanna Harris" userId="2048d865-0e9d-4f7b-9f68-6c6dbbb2594e" providerId="ADAL" clId="{3FA1D580-E6DA-4627-84AD-12A2CE835469}" dt="2023-09-26T14:33:57.327" v="664" actId="14100"/>
          <ac:picMkLst>
            <pc:docMk/>
            <pc:sldMk cId="351654968" sldId="1412"/>
            <ac:picMk id="5" creationId="{F3298CEF-E4EE-4BD1-ADB5-2AE6D00B51B9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2:55.770" v="659" actId="14100"/>
        <pc:sldMkLst>
          <pc:docMk/>
          <pc:sldMk cId="3505358242" sldId="1413"/>
        </pc:sldMkLst>
        <pc:picChg chg="add mod">
          <ac:chgData name="Deanna Harris" userId="2048d865-0e9d-4f7b-9f68-6c6dbbb2594e" providerId="ADAL" clId="{3FA1D580-E6DA-4627-84AD-12A2CE835469}" dt="2023-09-26T14:32:55.770" v="659" actId="14100"/>
          <ac:picMkLst>
            <pc:docMk/>
            <pc:sldMk cId="3505358242" sldId="1413"/>
            <ac:picMk id="5" creationId="{E54BF9DC-6ACF-5069-29EF-F1E9E0BEB646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1:51.516" v="655" actId="14100"/>
        <pc:sldMkLst>
          <pc:docMk/>
          <pc:sldMk cId="1255480409" sldId="1414"/>
        </pc:sldMkLst>
        <pc:picChg chg="add mod">
          <ac:chgData name="Deanna Harris" userId="2048d865-0e9d-4f7b-9f68-6c6dbbb2594e" providerId="ADAL" clId="{3FA1D580-E6DA-4627-84AD-12A2CE835469}" dt="2023-09-26T14:31:51.516" v="655" actId="14100"/>
          <ac:picMkLst>
            <pc:docMk/>
            <pc:sldMk cId="1255480409" sldId="1414"/>
            <ac:picMk id="5" creationId="{85115691-8779-B33B-16CA-0363304296C2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0:59.156" v="651" actId="14100"/>
        <pc:sldMkLst>
          <pc:docMk/>
          <pc:sldMk cId="2912381921" sldId="1415"/>
        </pc:sldMkLst>
        <pc:picChg chg="add mod">
          <ac:chgData name="Deanna Harris" userId="2048d865-0e9d-4f7b-9f68-6c6dbbb2594e" providerId="ADAL" clId="{3FA1D580-E6DA-4627-84AD-12A2CE835469}" dt="2023-09-26T14:30:59.156" v="651" actId="14100"/>
          <ac:picMkLst>
            <pc:docMk/>
            <pc:sldMk cId="2912381921" sldId="1415"/>
            <ac:picMk id="5" creationId="{6E3ED893-5D4D-E708-12EA-BBA5132628ED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29:13.624" v="646" actId="14100"/>
        <pc:sldMkLst>
          <pc:docMk/>
          <pc:sldMk cId="4096275094" sldId="1416"/>
        </pc:sldMkLst>
        <pc:picChg chg="add mod">
          <ac:chgData name="Deanna Harris" userId="2048d865-0e9d-4f7b-9f68-6c6dbbb2594e" providerId="ADAL" clId="{3FA1D580-E6DA-4627-84AD-12A2CE835469}" dt="2023-09-26T14:29:13.624" v="646" actId="14100"/>
          <ac:picMkLst>
            <pc:docMk/>
            <pc:sldMk cId="4096275094" sldId="1416"/>
            <ac:picMk id="5" creationId="{CAD88158-5A0D-8D6F-3CC7-BE8CD362B989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7:16.883" v="679" actId="14100"/>
        <pc:sldMkLst>
          <pc:docMk/>
          <pc:sldMk cId="4176729071" sldId="1417"/>
        </pc:sldMkLst>
        <pc:picChg chg="add mod">
          <ac:chgData name="Deanna Harris" userId="2048d865-0e9d-4f7b-9f68-6c6dbbb2594e" providerId="ADAL" clId="{3FA1D580-E6DA-4627-84AD-12A2CE835469}" dt="2023-09-26T14:37:16.883" v="679" actId="14100"/>
          <ac:picMkLst>
            <pc:docMk/>
            <pc:sldMk cId="4176729071" sldId="1417"/>
            <ac:picMk id="5" creationId="{13A8F23A-75D7-EAE2-096F-9C4AFFD659EA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36:19.271" v="675" actId="14100"/>
        <pc:sldMkLst>
          <pc:docMk/>
          <pc:sldMk cId="2433603038" sldId="1418"/>
        </pc:sldMkLst>
        <pc:picChg chg="add mod">
          <ac:chgData name="Deanna Harris" userId="2048d865-0e9d-4f7b-9f68-6c6dbbb2594e" providerId="ADAL" clId="{3FA1D580-E6DA-4627-84AD-12A2CE835469}" dt="2023-09-26T14:36:19.271" v="675" actId="14100"/>
          <ac:picMkLst>
            <pc:docMk/>
            <pc:sldMk cId="2433603038" sldId="1418"/>
            <ac:picMk id="5" creationId="{3487ABEE-5F03-24A7-A09F-171F1FA854F5}"/>
          </ac:picMkLst>
        </pc:picChg>
      </pc:sldChg>
      <pc:sldChg chg="add del">
        <pc:chgData name="Deanna Harris" userId="2048d865-0e9d-4f7b-9f68-6c6dbbb2594e" providerId="ADAL" clId="{3FA1D580-E6DA-4627-84AD-12A2CE835469}" dt="2023-09-26T14:40:48.058" v="695" actId="2696"/>
        <pc:sldMkLst>
          <pc:docMk/>
          <pc:sldMk cId="1487677892" sldId="1419"/>
        </pc:sldMkLst>
      </pc:sldChg>
      <pc:sldChg chg="addSp modSp add mod">
        <pc:chgData name="Deanna Harris" userId="2048d865-0e9d-4f7b-9f68-6c6dbbb2594e" providerId="ADAL" clId="{3FA1D580-E6DA-4627-84AD-12A2CE835469}" dt="2023-09-26T14:39:13.478" v="689" actId="14100"/>
        <pc:sldMkLst>
          <pc:docMk/>
          <pc:sldMk cId="4288186121" sldId="1420"/>
        </pc:sldMkLst>
        <pc:picChg chg="add mod">
          <ac:chgData name="Deanna Harris" userId="2048d865-0e9d-4f7b-9f68-6c6dbbb2594e" providerId="ADAL" clId="{3FA1D580-E6DA-4627-84AD-12A2CE835469}" dt="2023-09-26T14:39:13.478" v="689" actId="14100"/>
          <ac:picMkLst>
            <pc:docMk/>
            <pc:sldMk cId="4288186121" sldId="1420"/>
            <ac:picMk id="5" creationId="{21853858-36B5-2321-5B03-919743D7C26D}"/>
          </ac:picMkLst>
        </pc:picChg>
      </pc:sldChg>
      <pc:sldChg chg="addSp modSp add mod">
        <pc:chgData name="Deanna Harris" userId="2048d865-0e9d-4f7b-9f68-6c6dbbb2594e" providerId="ADAL" clId="{3FA1D580-E6DA-4627-84AD-12A2CE835469}" dt="2023-09-26T14:40:13.319" v="694" actId="14100"/>
        <pc:sldMkLst>
          <pc:docMk/>
          <pc:sldMk cId="446406689" sldId="1421"/>
        </pc:sldMkLst>
        <pc:picChg chg="add mod">
          <ac:chgData name="Deanna Harris" userId="2048d865-0e9d-4f7b-9f68-6c6dbbb2594e" providerId="ADAL" clId="{3FA1D580-E6DA-4627-84AD-12A2CE835469}" dt="2023-09-26T14:40:13.319" v="694" actId="14100"/>
          <ac:picMkLst>
            <pc:docMk/>
            <pc:sldMk cId="446406689" sldId="1421"/>
            <ac:picMk id="5" creationId="{66F58C7A-CBF7-601C-2E0D-8C88B1BDE3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D5DE5-D6B1-DF6D-50B7-3D3309C14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1A16B-243B-EF1B-20F5-7417B6DE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0A496-30D5-F1A3-242B-1CF9E30A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900A8-5319-DE26-FE51-7C042013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44CF3-9A43-08D0-C74A-A2C35AD7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4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6D6E-34B5-EDC0-AA03-E4C4AE20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EAD7-41D7-6242-0BBF-7C75E3FFF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65BED-AEE7-D4C9-9674-3CA0C4B8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B7623-0A48-0F50-713C-35052503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0506-DB06-D4C7-56AC-856B9E8F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E96B-4F82-971F-807A-9D2C2CD4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71A51-3715-E6BF-2BCC-5F8740FE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A8467-18B3-3B78-E061-EE2297D1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1392C-D8EF-2389-8C17-94D614CE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9FD9-E0F1-F897-32C9-39B60FBC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9251-EF40-A65D-5347-73186774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744D-5ACA-DD10-B0DC-DDCB40EAD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FD745-3C10-5B7E-49DC-3100E558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B3195-0B1E-31B6-40BA-78DC4699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2557E-3F49-AA7C-D85A-D2175D3F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50ABA-1FFA-BDB6-FC74-9AA3B0A8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4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EC8A-2620-8E8C-15ED-5706A55A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0D06D-D701-917E-6649-746D5371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EB267-6341-5CA8-D64D-229FF984D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CD005-CE0D-3486-515A-FBA174F7F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D8C20-D84C-C1E5-81DE-06F676EB1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A71AB-64DE-193B-10D1-0F86857C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DB0E67-9BC7-4AFF-B1E6-36EC47CD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95E16-3746-AB2E-2A07-17CB3A1B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6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4820-3D83-B816-D429-B3EB0D6C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7C0D5-B935-18DE-71CB-6004888F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7CC96-0813-88C5-4CF9-77A6B1EE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A9D5C-9F95-F339-C183-2EA15B76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7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D0048-DA15-9C5F-3328-DE3837872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8A53F-5192-A852-94E6-8AD4C2D2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92C17-7064-1B7E-C9E6-9609D738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96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D0DB3-D103-06E1-35A9-0E511CD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83C24-E4B3-CDBD-9106-9FFDBB93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54FEC-85EB-3BD2-2088-E3C10C1C1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1828B-D772-42EB-B53B-AEC26638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97651-63E3-2867-8FB1-31D7646DF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4A08C-9CAA-A505-9F5A-3082E859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96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631C-7BDF-AE9A-52E5-D6688814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435EB-A6CF-0BD5-EA02-980E0585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6084C-6F3A-DEB3-3FAC-EEDD7E970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EDB74-5934-8696-5AB2-DF3C5F8D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D25B3-D7DD-1C38-3BC6-131E5D15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9E6FE-A931-C0BF-8476-FBE45FD1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91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FF99-7301-639A-60E1-938B519B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462A0-E858-1DCB-2650-98D6DA55E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2A62F-A595-458A-4B85-438BB75B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0D2DE-4D56-7DF5-264D-BA7B0544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19012-D530-DE2D-F606-FF2DA5FC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B6953-0679-8077-DD3D-B9908867D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3E8A5-80BF-FDBB-39E1-BF892E3C2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332E-6421-2306-4CF0-4BFAAB55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2008-7A51-C555-6E84-01A679D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67C5-961D-2FF9-8116-85962E818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93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EE3EB-98BC-6E79-5D58-FCC61FBC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5B746-BB3C-1E3A-E954-C1BE16DD2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6CCD1-484B-272F-D5A3-2F443E0CD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9FEE-13D2-4C73-9B54-6E9C2B6C00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A9B18-997D-DC1D-B4A8-923555FF6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15505-13A4-CC55-84AE-D1439870A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9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gwen.Snyder@twc.Texas.gov" TargetMode="External"/><Relationship Id="rId2" Type="http://schemas.openxmlformats.org/officeDocument/2006/relationships/hyperlink" Target="https://tea-texas.maps.arcgis.com/apps/webappviewer/index.html?id=90eaceb0831a4eda96434231e652591b" TargetMode="Externa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sites/default/files/census-block-group-calculator-api-instrutions.pdf" TargetMode="External"/><Relationship Id="rId2" Type="http://schemas.openxmlformats.org/officeDocument/2006/relationships/hyperlink" Target="https://tea.texas.gov/sites/default/files/census-block-group-map-instructions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nam10.safelinks.protection.outlook.com/?url=https%3A%2F%2Ftealprod.tea.state.tx.us%2Ftims%2Fbrowse%2FTSDSKB-595&amp;data=05%7C01%7CLeticia.Ollervidez%40tea.texas.gov%7Cd43dd04c6077412e7d2108db0a06e334%7C65d6b3c3723648189613248dbd713a6f%7C0%7C0%7C638114796918857178%7CUnknown%7CTWFpbGZsb3d8eyJWIjoiMC4wLjAwMDAiLCJQIjoiV2luMzIiLCJBTiI6Ik1haWwiLCJXVCI6Mn0%3D%7C3000%7C%7C%7C&amp;sdata=BoisjVPrVxxsIMgfmdSO1mrCQJRH7RcDNdwQYeE2MNY%3D&amp;reserved=0" TargetMode="External"/><Relationship Id="rId5" Type="http://schemas.openxmlformats.org/officeDocument/2006/relationships/hyperlink" Target="https://tea.texas.gov/finance-and-grants/state-funding" TargetMode="External"/><Relationship Id="rId4" Type="http://schemas.openxmlformats.org/officeDocument/2006/relationships/hyperlink" Target="https://nam10.safelinks.protection.outlook.com/?url=https%3A%2F%2Ftea.texas.gov%2Fsystem%2Ffiles%2Fwebsite-rebalanced-census-block-group-mapping-for-2023-state-funding-03-02-2023_0.xlsx&amp;data=05%7C01%7CJohn.Reese%40tea.texas.gov%7Cb77c9e9698fe4943db9d08db976acb8e%7C65d6b3c3723648189613248dbd713a6f%7C0%7C0%7C638270257160208889%7CUnknown%7CTWFpbGZsb3d8eyJWIjoiMC4wLjAwMDAiLCJQIjoiV2luMzIiLCJBTiI6Ik1haWwiLCJXVCI6Mn0%3D%7C3000%7C%7C%7C&amp;sdata=BYLfwuN0UefffwCaXKFC%2BLJDA4Ayo61x2xHTJeAuAxw%3D&amp;reserved=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ea-texas.maps.arcgis.com/apps/webappviewer/index.html?id=90eaceb0831a4eda96434231e652591b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62ACD8D-A3DB-C822-D54D-3A23CB5185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30819" y="5300782"/>
            <a:ext cx="8029020" cy="9648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Texas Record Exchange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388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42381-93BE-D452-D979-746455DB8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02"/>
            <a:ext cx="12192000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2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B7C47-9919-B120-B546-96317B9F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0"/>
            <a:ext cx="12192000" cy="68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76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21648-A17A-2637-28AF-6747566C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0"/>
            <a:ext cx="12192000" cy="68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1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FB881-5AB1-29E9-9B9E-A6BCD54D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3"/>
            <a:ext cx="12192000" cy="68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4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B71B5-3562-E4DD-B9D8-5EE106C2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2"/>
            <a:ext cx="12192000" cy="68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1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FFA67-A362-0B7C-F95B-CF5584EA9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4"/>
            <a:ext cx="12192000" cy="68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48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7FA1-8EE1-58CA-B359-CADE3A40E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3"/>
            <a:ext cx="12192000" cy="68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9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161D8-7B20-DC43-F901-0553A5B31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4"/>
            <a:ext cx="12192000" cy="68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03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B693F-BDDD-0FFB-A1B4-186D2C72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4"/>
            <a:ext cx="12192000" cy="68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3576D-9772-6F87-3D41-9127D4D7D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6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776A-C1F4-A5CF-901A-5E533E792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>
                <a:cs typeface="Calibri"/>
              </a:rPr>
              <a:t>2023-2024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67526-DD8E-E1C2-52E9-6676E7CD4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2"/>
            <a:ext cx="12192000" cy="6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6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88158-5A0D-8D6F-3CC7-BE8CD362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4"/>
            <a:ext cx="12192000" cy="68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75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ED893-5D4D-E708-12EA-BBA513262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59"/>
            <a:ext cx="12192000" cy="6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81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15691-8779-B33B-16CA-03633042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16"/>
            <a:ext cx="12192000" cy="686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80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BF9DC-6ACF-5069-29EF-F1E9E0BE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4"/>
            <a:ext cx="12192000" cy="68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8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98CEF-E4EE-4BD1-ADB5-2AE6D00B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4"/>
            <a:ext cx="12192000" cy="68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AE486-1FD1-5CDD-D9FC-0A6E54F1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0"/>
            <a:ext cx="12192000" cy="68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04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7ABEE-5F03-24A7-A09F-171F1FA85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0"/>
            <a:ext cx="12192000" cy="68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03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8F23A-75D7-EAE2-096F-9C4AFFD6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0"/>
            <a:ext cx="12192000" cy="68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9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FDCAE-BA06-98D8-E229-CCCC0A61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4"/>
            <a:ext cx="12192000" cy="68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A4EEE-124E-39F1-B99B-14DDD1B51DCF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5393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16ABE-6157-FC36-2849-ED32AF84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37635"/>
            <a:ext cx="12185638" cy="67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93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53858-36B5-2321-5B03-919743D7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2"/>
            <a:ext cx="12192000" cy="6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86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58C7A-CBF7-601C-2E0D-8C88B1BD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2"/>
            <a:ext cx="12192000" cy="68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6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FE110-1DBA-8F89-C37A-2F3F5B61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4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72CF0-D1E1-B27D-2ACE-236DE017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2"/>
            <a:ext cx="12192000" cy="6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4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805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b="1" dirty="0">
                <a:solidFill>
                  <a:srgbClr val="595959"/>
                </a:solidFill>
              </a:rPr>
              <a:t>What do I do if the Census Block Group Tool does not give me a 100% confidence score?</a:t>
            </a:r>
            <a:endParaRPr lang="en-US" dirty="0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 dirty="0">
                <a:solidFill>
                  <a:srgbClr val="595959"/>
                </a:solidFill>
              </a:rPr>
              <a:t>TEA guidance is to use the </a:t>
            </a:r>
            <a:r>
              <a:rPr lang="en-US" sz="2400" dirty="0">
                <a:solidFill>
                  <a:srgbClr val="595959"/>
                </a:solidFill>
                <a:hlinkClick r:id="rId2"/>
              </a:rPr>
              <a:t>Census Block Group Map </a:t>
            </a:r>
            <a:r>
              <a:rPr lang="en-US" sz="2400" dirty="0">
                <a:solidFill>
                  <a:srgbClr val="595959"/>
                </a:solidFill>
              </a:rPr>
              <a:t>if the CBGT does not return a 100% confidence score.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sz="2400" dirty="0">
              <a:solidFill>
                <a:srgbClr val="595959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 b="1" dirty="0">
                <a:solidFill>
                  <a:srgbClr val="595959"/>
                </a:solidFill>
                <a:cs typeface="Calibri"/>
              </a:rPr>
              <a:t>Who may I contact at the Texas Workforce Commission (TWC) when I need to retire a Unique ID created by them?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sz="2400" dirty="0">
              <a:solidFill>
                <a:srgbClr val="595959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 dirty="0">
                <a:solidFill>
                  <a:srgbClr val="595959"/>
                </a:solidFill>
                <a:cs typeface="Calibri"/>
              </a:rPr>
              <a:t>Please contact </a:t>
            </a:r>
            <a:r>
              <a:rPr lang="en-US" sz="2400" dirty="0">
                <a:solidFill>
                  <a:srgbClr val="595959"/>
                </a:solidFill>
                <a:cs typeface="Calibri"/>
                <a:hlinkClick r:id="rId3"/>
              </a:rPr>
              <a:t>gwen.Snyder@twc.Texas.gov</a:t>
            </a:r>
            <a:r>
              <a:rPr lang="en-US" sz="2400" dirty="0">
                <a:solidFill>
                  <a:srgbClr val="595959"/>
                </a:solidFill>
                <a:cs typeface="Calibri"/>
              </a:rPr>
              <a:t> for any assistance.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sz="2400" dirty="0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46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Frequently Asked Questions continued 1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805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sz="2400" dirty="0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9E85D-6BD3-C62F-206C-1F7073A9C49F}"/>
              </a:ext>
            </a:extLst>
          </p:cNvPr>
          <p:cNvSpPr txBox="1"/>
          <p:nvPr/>
        </p:nvSpPr>
        <p:spPr>
          <a:xfrm>
            <a:off x="697584" y="1248980"/>
            <a:ext cx="1026578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HB 1416 – </a:t>
            </a:r>
            <a:r>
              <a:rPr lang="en-US" dirty="0" err="1"/>
              <a:t>TREx</a:t>
            </a:r>
            <a:r>
              <a:rPr lang="en-US" dirty="0"/>
              <a:t> Accelerated Instruction</a:t>
            </a:r>
          </a:p>
          <a:p>
            <a:r>
              <a:rPr lang="en-US" b="1" dirty="0"/>
              <a:t>1. If a campus provides accelerated instruction under HB 4545, should they also report the Expanded</a:t>
            </a:r>
          </a:p>
          <a:p>
            <a:r>
              <a:rPr lang="en-US" b="1" dirty="0"/>
              <a:t>Learning Opportunity “tutoring” activity during PEIMS Submissions 3 or 4?</a:t>
            </a:r>
          </a:p>
          <a:p>
            <a:endParaRPr lang="en-US" dirty="0"/>
          </a:p>
          <a:p>
            <a:r>
              <a:rPr lang="en-US" dirty="0"/>
              <a:t>Accelerated instruction under HB 4545 may be provided outside of the regular school day. Still, it is not</a:t>
            </a:r>
          </a:p>
          <a:p>
            <a:r>
              <a:rPr lang="en-US" dirty="0"/>
              <a:t>a factor in the Expanded Learning Opportunity (ELO) reported in PEIMS Submissions 3 or 4. As defined</a:t>
            </a:r>
          </a:p>
          <a:p>
            <a:r>
              <a:rPr lang="en-US" dirty="0"/>
              <a:t>in the Texas Education Data Standards, ELOs should be included in PEIMS Submissions 3 or 4 if the LEA</a:t>
            </a:r>
          </a:p>
          <a:p>
            <a:r>
              <a:rPr lang="en-US" dirty="0"/>
              <a:t>implements an ELO program (i.e., extended day, extended year, or structured program outside of the</a:t>
            </a:r>
          </a:p>
          <a:p>
            <a:r>
              <a:rPr lang="en-US" dirty="0"/>
              <a:t>regular school day).</a:t>
            </a:r>
          </a:p>
          <a:p>
            <a:endParaRPr lang="en-US" dirty="0"/>
          </a:p>
          <a:p>
            <a:r>
              <a:rPr lang="en-US" b="1" dirty="0"/>
              <a:t>2. What if the STUDENT-ACCELERATED-INSTRUCTION-PARTICIPATION (TE151/TC50) changes for the</a:t>
            </a:r>
          </a:p>
          <a:p>
            <a:r>
              <a:rPr lang="en-US" b="1" dirty="0"/>
              <a:t>student during the school year?</a:t>
            </a:r>
          </a:p>
          <a:p>
            <a:endParaRPr lang="en-US" b="1" dirty="0"/>
          </a:p>
          <a:p>
            <a:r>
              <a:rPr lang="en-US" dirty="0"/>
              <a:t>If the STUDENT-ACCELERATED-INSTRUCTION-PARTICIPATION (TE151/TC50) changes during the school</a:t>
            </a:r>
          </a:p>
          <a:p>
            <a:r>
              <a:rPr lang="en-US" dirty="0"/>
              <a:t>year, the LEA will only transfer the STUDENT-ACCELERATED-INSTRUCTION-PARTICIPATION (TE151/TC50)</a:t>
            </a:r>
          </a:p>
          <a:p>
            <a:r>
              <a:rPr lang="en-US" dirty="0"/>
              <a:t>that the student participates in at the tome of withdrawal or what they were </a:t>
            </a:r>
            <a:r>
              <a:rPr lang="en-US" dirty="0" err="1"/>
              <a:t>partocipating</a:t>
            </a:r>
            <a:r>
              <a:rPr lang="en-US" dirty="0"/>
              <a:t> in at the end</a:t>
            </a:r>
          </a:p>
          <a:p>
            <a:r>
              <a:rPr lang="en-US" dirty="0"/>
              <a:t>of the school year</a:t>
            </a:r>
          </a:p>
        </p:txBody>
      </p:sp>
    </p:spTree>
    <p:extLst>
      <p:ext uri="{BB962C8B-B14F-4D97-AF65-F5344CB8AC3E}">
        <p14:creationId xmlns:p14="http://schemas.microsoft.com/office/powerpoint/2010/main" val="2161341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Frequently Asked Questions continued 2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805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sz="2400" dirty="0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9E85D-6BD3-C62F-206C-1F7073A9C49F}"/>
              </a:ext>
            </a:extLst>
          </p:cNvPr>
          <p:cNvSpPr txBox="1"/>
          <p:nvPr/>
        </p:nvSpPr>
        <p:spPr>
          <a:xfrm>
            <a:off x="697584" y="1248980"/>
            <a:ext cx="1026578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HB 3 – </a:t>
            </a:r>
            <a:r>
              <a:rPr lang="en-US" dirty="0" err="1"/>
              <a:t>Trex</a:t>
            </a:r>
            <a:r>
              <a:rPr lang="en-US" dirty="0"/>
              <a:t> Discipline</a:t>
            </a:r>
          </a:p>
          <a:p>
            <a:r>
              <a:rPr lang="en-US" b="1" dirty="0"/>
              <a:t>1. What discipline information will be sent through the new </a:t>
            </a:r>
            <a:r>
              <a:rPr lang="en-US" b="1" dirty="0" err="1"/>
              <a:t>TREx</a:t>
            </a:r>
            <a:r>
              <a:rPr lang="en-US" b="1" dirty="0"/>
              <a:t> discipline button?</a:t>
            </a:r>
          </a:p>
          <a:p>
            <a:endParaRPr lang="en-US" dirty="0"/>
          </a:p>
          <a:p>
            <a:r>
              <a:rPr lang="en-US" dirty="0"/>
              <a:t>The new </a:t>
            </a:r>
            <a:r>
              <a:rPr lang="en-US" dirty="0" err="1"/>
              <a:t>TREx</a:t>
            </a:r>
            <a:r>
              <a:rPr lang="en-US" dirty="0"/>
              <a:t> discipline button will allow an LEA to transfer five prior years of PEIMS reported</a:t>
            </a:r>
          </a:p>
          <a:p>
            <a:r>
              <a:rPr lang="en-US" dirty="0"/>
              <a:t>discipline. The LEA will still need to send the current year PEIMS reportable discipline with the other</a:t>
            </a:r>
          </a:p>
          <a:p>
            <a:r>
              <a:rPr lang="en-US" dirty="0"/>
              <a:t>records sent in </a:t>
            </a:r>
            <a:r>
              <a:rPr lang="en-US" dirty="0" err="1"/>
              <a:t>TREx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2. What are the consequences to an LEA if they do not share discipline and behavior threat assessment</a:t>
            </a:r>
          </a:p>
          <a:p>
            <a:r>
              <a:rPr lang="en-US" b="1" dirty="0"/>
              <a:t>information with the next LEA requesting records?</a:t>
            </a:r>
          </a:p>
          <a:p>
            <a:endParaRPr lang="en-US" b="1" dirty="0"/>
          </a:p>
          <a:p>
            <a:r>
              <a:rPr lang="en-US" dirty="0"/>
              <a:t>The program area will address this question in a future communication. For any policy questions such</a:t>
            </a:r>
          </a:p>
          <a:p>
            <a:r>
              <a:rPr lang="en-US" dirty="0"/>
              <a:t>as these, please contact the Safe and Supportive School Program at</a:t>
            </a:r>
          </a:p>
          <a:p>
            <a:r>
              <a:rPr lang="en-US" dirty="0"/>
              <a:t>SafeandSupportiveSchoolProgram@tea.texas.gov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4818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Frequently Asked Questions continued 3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805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sz="2400" dirty="0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9E85D-6BD3-C62F-206C-1F7073A9C49F}"/>
              </a:ext>
            </a:extLst>
          </p:cNvPr>
          <p:cNvSpPr txBox="1"/>
          <p:nvPr/>
        </p:nvSpPr>
        <p:spPr>
          <a:xfrm>
            <a:off x="697584" y="1248980"/>
            <a:ext cx="102657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DE205-F4FF-2EAA-96FF-16299F89E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4" y="985428"/>
            <a:ext cx="8628030" cy="2560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9DF50-B691-DEA0-4EA7-99A76AAE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3" y="3545576"/>
            <a:ext cx="8628031" cy="20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96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Frequently Asked Questions continued 4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805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sz="2400" dirty="0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9E85D-6BD3-C62F-206C-1F7073A9C49F}"/>
              </a:ext>
            </a:extLst>
          </p:cNvPr>
          <p:cNvSpPr txBox="1"/>
          <p:nvPr/>
        </p:nvSpPr>
        <p:spPr>
          <a:xfrm>
            <a:off x="697584" y="1248980"/>
            <a:ext cx="102657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A4DB8-22E1-F4F7-4F3C-AD933B2EE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86" y="1163620"/>
            <a:ext cx="8910644" cy="15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53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8D156-6AEA-9AF7-4E5C-B78F65276FD1}"/>
              </a:ext>
            </a:extLst>
          </p:cNvPr>
          <p:cNvSpPr txBox="1">
            <a:spLocks/>
          </p:cNvSpPr>
          <p:nvPr/>
        </p:nvSpPr>
        <p:spPr>
          <a:xfrm>
            <a:off x="535171" y="1250731"/>
            <a:ext cx="9773494" cy="45338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Technical Resources</a:t>
            </a:r>
            <a:endParaRPr lang="en-US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 Block Group Map Instructions</a:t>
            </a:r>
            <a:endParaRPr lang="en-US">
              <a:solidFill>
                <a:srgbClr val="0D6CB9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 Block Group API Instructions</a:t>
            </a:r>
            <a:endParaRPr lang="en-US">
              <a:solidFill>
                <a:srgbClr val="0D6CB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latin typeface="Calibri"/>
                <a:cs typeface="Calibri"/>
                <a:hlinkClick r:id="rId4"/>
              </a:rPr>
              <a:t>Census Block Tier Mapping for 2023</a:t>
            </a:r>
            <a:endParaRPr lang="en-US" u="sng">
              <a:solidFill>
                <a:srgbClr val="0D6CB9"/>
              </a:solidFill>
              <a:latin typeface="Calibri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State Funding Division:</a:t>
            </a:r>
            <a:endParaRPr lang="en-US">
              <a:solidFill>
                <a:srgbClr val="595959"/>
              </a:solidFill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0D6CB9"/>
                </a:solidFill>
                <a:latin typeface="Calibri"/>
                <a:ea typeface="Calibri" panose="020F0502020204030204" pitchFamily="34" charset="0"/>
                <a:cs typeface="Calibri" panose="020F0502020204030204"/>
                <a:hlinkClick r:id="rId5"/>
              </a:rPr>
              <a:t>State Funding Webpage</a:t>
            </a:r>
            <a:endParaRPr lang="en-US">
              <a:solidFill>
                <a:srgbClr val="FFFFFF"/>
              </a:solidFill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latin typeface="Calibri"/>
                <a:ea typeface="Calibri" panose="020F0502020204030204" pitchFamily="34" charset="0"/>
                <a:cs typeface="Calibri" panose="020F0502020204030204"/>
              </a:rPr>
              <a:t>Knowledge</a:t>
            </a: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 Base Articles:</a:t>
            </a:r>
            <a:endParaRPr lang="en-US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latin typeface="Calibri"/>
                <a:cs typeface="Calibri"/>
                <a:hlinkClick r:id="rId6"/>
              </a:rPr>
              <a:t>TSDSKB-595:</a:t>
            </a:r>
            <a:r>
              <a:rPr lang="en-US">
                <a:solidFill>
                  <a:srgbClr val="595959"/>
                </a:solidFill>
                <a:latin typeface="Calibri"/>
                <a:cs typeface="Calibri"/>
              </a:rPr>
              <a:t> 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>
                <a:solidFill>
                  <a:srgbClr val="595959"/>
                </a:solidFill>
                <a:latin typeface="Calibri"/>
                <a:cs typeface="Calibri"/>
              </a:rPr>
              <a:t>Census Block Group Number Information / FAQs</a:t>
            </a:r>
            <a:r>
              <a:rPr lang="en-US">
                <a:latin typeface="Calibri"/>
                <a:cs typeface="Calibri"/>
              </a:rPr>
              <a:t>   </a:t>
            </a:r>
            <a:endParaRPr lang="en-US">
              <a:latin typeface="Calibri"/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endParaRPr lang="en-US" u="sng">
              <a:solidFill>
                <a:srgbClr val="0D6CB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0D6CB9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698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8033-9AFA-F57D-0A95-BA4F58F2BA2E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028325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dirty="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A2E9E-B104-1D5B-5B90-819F9DF2ED5F}"/>
              </a:ext>
            </a:extLst>
          </p:cNvPr>
          <p:cNvSpPr txBox="1"/>
          <p:nvPr/>
        </p:nvSpPr>
        <p:spPr>
          <a:xfrm>
            <a:off x="9286875" y="6124575"/>
            <a:ext cx="353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New slide since Spring 2023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5AFCB-2534-C2E2-C7D5-925427E1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37635"/>
            <a:ext cx="12185638" cy="67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91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A792-86AC-B222-AA82-5E22D85A169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2042319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0D6CB9"/>
                </a:solidFill>
                <a:latin typeface="+mn-lt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0264F-2A80-798A-7539-0A43D59A439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4429919"/>
            <a:ext cx="9144000" cy="1655762"/>
          </a:xfrm>
        </p:spPr>
        <p:txBody>
          <a:bodyPr/>
          <a:lstStyle/>
          <a:p>
            <a:pPr algn="ctr"/>
            <a:r>
              <a:rPr lang="en-US">
                <a:solidFill>
                  <a:srgbClr val="0D6CB9"/>
                </a:solidFill>
              </a:rPr>
              <a:t>Thank you for attending.</a:t>
            </a:r>
          </a:p>
        </p:txBody>
      </p:sp>
    </p:spTree>
    <p:extLst>
      <p:ext uri="{BB962C8B-B14F-4D97-AF65-F5344CB8AC3E}">
        <p14:creationId xmlns:p14="http://schemas.microsoft.com/office/powerpoint/2010/main" val="359072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49973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Current Known Issues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8033-9AFA-F57D-0A95-BA4F58F2BA2E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028325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b="1" dirty="0">
                <a:solidFill>
                  <a:srgbClr val="595959"/>
                </a:solidFill>
              </a:rPr>
              <a:t>Record Threshold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The system should allow up to 10,000 records for processing. This is currently not working as expected.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TEA recommends sending a maximum of 5,000 records per file at this time. 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Once the issue is resolved, TEA will inform users that the record threshold can be increased. 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sz="2400" dirty="0">
                <a:solidFill>
                  <a:srgbClr val="595959"/>
                </a:solidFill>
              </a:rPr>
              <a:t>LEAs should utilize the </a:t>
            </a:r>
            <a:r>
              <a:rPr lang="en-US" sz="2400" dirty="0">
                <a:solidFill>
                  <a:srgbClr val="595959"/>
                </a:solidFill>
                <a:hlinkClick r:id="rId2"/>
              </a:rPr>
              <a:t>Census Block Group Map </a:t>
            </a:r>
            <a:r>
              <a:rPr lang="en-US" sz="2400" dirty="0">
                <a:solidFill>
                  <a:srgbClr val="595959"/>
                </a:solidFill>
              </a:rPr>
              <a:t>to for any confidence percentage less than 100% to ensure an accurate Census Block Group is identified and assigned. </a:t>
            </a:r>
            <a:endParaRPr lang="en-US" sz="2400" dirty="0">
              <a:solidFill>
                <a:srgbClr val="595959"/>
              </a:solidFill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dirty="0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 dirty="0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A2E9E-B104-1D5B-5B90-819F9DF2ED5F}"/>
              </a:ext>
            </a:extLst>
          </p:cNvPr>
          <p:cNvSpPr txBox="1"/>
          <p:nvPr/>
        </p:nvSpPr>
        <p:spPr>
          <a:xfrm>
            <a:off x="9286875" y="6124575"/>
            <a:ext cx="353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New slide since Spring 2023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D1662-014E-E6B2-4F4D-F695B978A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" y="54260"/>
            <a:ext cx="12169014" cy="67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9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8033-9AFA-F57D-0A95-BA4F58F2BA2E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1229366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68AB2-F271-807E-A82E-769DB88C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2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B77FB-E4C3-36AD-B3EB-2B1D77AE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3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9951A-86F3-64B7-98D8-919EC8430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9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8D8D8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2F60B-BCA1-53DB-906F-107A0209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0"/>
            <a:ext cx="12216580" cy="68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1168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Everyone except external users</DisplayName>
        <AccountId>9</AccountId>
        <AccountType/>
      </UserInfo>
      <UserInfo>
        <DisplayName>Butler, David</DisplayName>
        <AccountId>15</AccountId>
        <AccountType/>
      </UserInfo>
      <UserInfo>
        <DisplayName>Limited Access System Group</DisplayName>
        <AccountId>26</AccountId>
        <AccountType/>
      </UserInfo>
      <UserInfo>
        <DisplayName>Sharp, Stephanie</DisplayName>
        <AccountId>14</AccountId>
        <AccountType/>
      </UserInfo>
      <UserInfo>
        <DisplayName>SharingLinks.122e82c7-5ef6-4a36-ad58-a42aa2210a2d.Flexible.73fb02ac-eeed-4c06-928a-37289009acdb</DisplayName>
        <AccountId>30</AccountId>
        <AccountType/>
      </UserInfo>
      <UserInfo>
        <DisplayName>SharingLinks.3ac02ed6-2569-4f4a-98e1-218cb0509594.Flexible.28784488-3de7-4dc4-a040-5ed832ca0584</DisplayName>
        <AccountId>37</AccountId>
        <AccountType/>
      </UserInfo>
      <UserInfo>
        <DisplayName>SharingLinks.bca1fb3f-b28c-4fef-bb1d-09582011fae4.Flexible.8cbf84ae-2914-46e5-a7c7-a8fdd0dbf3ef</DisplayName>
        <AccountId>38</AccountId>
        <AccountType/>
      </UserInfo>
      <UserInfo>
        <DisplayName>Johnson, Tracy</DisplayName>
        <AccountId>39</AccountId>
        <AccountType/>
      </UserInfo>
      <UserInfo>
        <DisplayName>Copeland, Amy</DisplayName>
        <AccountId>35</AccountId>
        <AccountType/>
      </UserInfo>
      <UserInfo>
        <DisplayName>Helms, Jeanine</DisplayName>
        <AccountId>13</AccountId>
        <AccountType/>
      </UserInfo>
      <UserInfo>
        <DisplayName>Johnson, Scott</DisplayName>
        <AccountId>20</AccountId>
        <AccountType/>
      </UserInfo>
      <UserInfo>
        <DisplayName>Simons, Leanne</DisplayName>
        <AccountId>16</AccountId>
        <AccountType/>
      </UserInfo>
      <UserInfo>
        <DisplayName>Hanson, Terri</DisplayName>
        <AccountId>19</AccountId>
        <AccountType/>
      </UserInfo>
      <UserInfo>
        <DisplayName>Muffoletto, Jamie</DisplayName>
        <AccountId>11</AccountId>
        <AccountType/>
      </UserInfo>
      <UserInfo>
        <DisplayName>Ulrich, Melanie</DisplayName>
        <AccountId>65</AccountId>
        <AccountType/>
      </UserInfo>
      <UserInfo>
        <DisplayName>Polo, Beth</DisplayName>
        <AccountId>69</AccountId>
        <AccountType/>
      </UserInfo>
    </SharedWithUsers>
    <Notes xmlns="963efe96-9f3c-464d-8c8b-c76864a22e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1" ma:contentTypeDescription="Create a new document." ma:contentTypeScope="" ma:versionID="240ad94ddd50fa34c521788eeeedaadf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0e47e9b313ee40300407cf596ad5cecf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9692CD-7339-4E15-8B85-65EB8EAE7D52}">
  <ds:schemaRefs>
    <ds:schemaRef ds:uri="533e3360-6378-4210-ada2-16ccdb17d2cd"/>
    <ds:schemaRef ds:uri="963efe96-9f3c-464d-8c8b-c76864a22e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7418F6-C2A2-43C8-9A1D-DC33C3DE5C8B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845</TotalTime>
  <Words>569</Words>
  <Application>Microsoft Office PowerPoint</Application>
  <PresentationFormat>Widescreen</PresentationFormat>
  <Paragraphs>124</Paragraphs>
  <Slides>40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Wingdings</vt:lpstr>
      <vt:lpstr>2_Office Theme</vt:lpstr>
      <vt:lpstr>Office Theme</vt:lpstr>
      <vt:lpstr>Texas Record Exchange</vt:lpstr>
      <vt:lpstr>2023-2024</vt:lpstr>
      <vt:lpstr>PowerPoint Presentation</vt:lpstr>
      <vt:lpstr>PowerPoint Presentation</vt:lpstr>
      <vt:lpstr>Current Known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Frequently Asked Questions</vt:lpstr>
      <vt:lpstr>Frequently Asked Questions continued 1</vt:lpstr>
      <vt:lpstr>Frequently Asked Questions continued 2</vt:lpstr>
      <vt:lpstr>Frequently Asked Questions continued 3</vt:lpstr>
      <vt:lpstr>Frequently Asked Questions continued 4</vt:lpstr>
      <vt:lpstr>Technical 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Training Template</dc:title>
  <dc:creator>Ulrich, Melanie</dc:creator>
  <cp:lastModifiedBy>Deanna Harris</cp:lastModifiedBy>
  <cp:revision>3</cp:revision>
  <cp:lastPrinted>2022-09-02T18:16:15Z</cp:lastPrinted>
  <dcterms:created xsi:type="dcterms:W3CDTF">2020-11-05T16:39:19Z</dcterms:created>
  <dcterms:modified xsi:type="dcterms:W3CDTF">2023-09-26T14:40:56Z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</Properties>
</file>