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69" r:id="rId5"/>
  </p:sldMasterIdLst>
  <p:notesMasterIdLst>
    <p:notesMasterId r:id="rId70"/>
  </p:notesMasterIdLst>
  <p:sldIdLst>
    <p:sldId id="258" r:id="rId6"/>
    <p:sldId id="628" r:id="rId7"/>
    <p:sldId id="669" r:id="rId8"/>
    <p:sldId id="663" r:id="rId9"/>
    <p:sldId id="661" r:id="rId10"/>
    <p:sldId id="678" r:id="rId11"/>
    <p:sldId id="679" r:id="rId12"/>
    <p:sldId id="680" r:id="rId13"/>
    <p:sldId id="681" r:id="rId14"/>
    <p:sldId id="682" r:id="rId15"/>
    <p:sldId id="683" r:id="rId16"/>
    <p:sldId id="684" r:id="rId17"/>
    <p:sldId id="685" r:id="rId18"/>
    <p:sldId id="686" r:id="rId19"/>
    <p:sldId id="687" r:id="rId20"/>
    <p:sldId id="688" r:id="rId21"/>
    <p:sldId id="689" r:id="rId22"/>
    <p:sldId id="690" r:id="rId23"/>
    <p:sldId id="691" r:id="rId24"/>
    <p:sldId id="692" r:id="rId25"/>
    <p:sldId id="693" r:id="rId26"/>
    <p:sldId id="694" r:id="rId27"/>
    <p:sldId id="695" r:id="rId28"/>
    <p:sldId id="696" r:id="rId29"/>
    <p:sldId id="697" r:id="rId30"/>
    <p:sldId id="699" r:id="rId31"/>
    <p:sldId id="698" r:id="rId32"/>
    <p:sldId id="700" r:id="rId33"/>
    <p:sldId id="701" r:id="rId34"/>
    <p:sldId id="702" r:id="rId35"/>
    <p:sldId id="703" r:id="rId36"/>
    <p:sldId id="704" r:id="rId37"/>
    <p:sldId id="705" r:id="rId38"/>
    <p:sldId id="707" r:id="rId39"/>
    <p:sldId id="706" r:id="rId40"/>
    <p:sldId id="708" r:id="rId41"/>
    <p:sldId id="709" r:id="rId42"/>
    <p:sldId id="710" r:id="rId43"/>
    <p:sldId id="711" r:id="rId44"/>
    <p:sldId id="712" r:id="rId45"/>
    <p:sldId id="713" r:id="rId46"/>
    <p:sldId id="714" r:id="rId47"/>
    <p:sldId id="715" r:id="rId48"/>
    <p:sldId id="716" r:id="rId49"/>
    <p:sldId id="717" r:id="rId50"/>
    <p:sldId id="718" r:id="rId51"/>
    <p:sldId id="719" r:id="rId52"/>
    <p:sldId id="720" r:id="rId53"/>
    <p:sldId id="721" r:id="rId54"/>
    <p:sldId id="722" r:id="rId55"/>
    <p:sldId id="723" r:id="rId56"/>
    <p:sldId id="724" r:id="rId57"/>
    <p:sldId id="725" r:id="rId58"/>
    <p:sldId id="726" r:id="rId59"/>
    <p:sldId id="727" r:id="rId60"/>
    <p:sldId id="728" r:id="rId61"/>
    <p:sldId id="729" r:id="rId62"/>
    <p:sldId id="730" r:id="rId63"/>
    <p:sldId id="731" r:id="rId64"/>
    <p:sldId id="732" r:id="rId65"/>
    <p:sldId id="733" r:id="rId66"/>
    <p:sldId id="734" r:id="rId67"/>
    <p:sldId id="735" r:id="rId68"/>
    <p:sldId id="73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191B19-2472-382F-EA3F-CBF579031473}" name="Hanson, Terri" initials="HT" userId="S::Terri.Hanson@tea.texas.gov::a02fd813-d4f3-43fd-83dd-7393041517de" providerId="AD"/>
  <p188:author id="{ECBD8E2D-A0AB-CD40-A2C5-DF5056DDCD0A}" name="Simons, Leanne" initials="SL" userId="S::Leanne.Simons@tea.texas.gov::f0b41770-584b-4844-b5c5-b29dec998724" providerId="AD"/>
  <p188:author id="{DC4D774C-9497-7F7F-EF7B-A7BB31449806}" name="Muffoletto, Jamie" initials="MJ" userId="S::Jamie.Muffoletto@tea.texas.gov::daf1e3c6-8137-448a-b141-d23049d419b5" providerId="AD"/>
  <p188:author id="{04816165-A551-92C0-EA48-4DFCE1FE46A9}" name="Simons, Leanne" initials="SL" userId="S::leanne.simons@tea.texas.gov::f0b41770-584b-4844-b5c5-b29dec9987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s, Leanne" initials="SL" lastIdx="5" clrIdx="0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2" name="Hanson, Terri" initials="HT" lastIdx="6" clrIdx="1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Johnson, Scott" initials="JS" lastIdx="2" clrIdx="2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4" name="DeSantis, Candice" initials="DC" lastIdx="1" clrIdx="3">
    <p:extLst>
      <p:ext uri="{19B8F6BF-5375-455C-9EA6-DF929625EA0E}">
        <p15:presenceInfo xmlns:p15="http://schemas.microsoft.com/office/powerpoint/2012/main" userId="S::Candice.DeSantis@tea.texas.gov::ebf7425b-4c1c-4725-9788-d1206430aedf" providerId="AD"/>
      </p:ext>
    </p:extLst>
  </p:cmAuthor>
  <p:cmAuthor id="5" name="Jamie Muffoletto" initials="JM" lastIdx="24" clrIdx="4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C7"/>
    <a:srgbClr val="D93C10"/>
    <a:srgbClr val="0D6CB9"/>
    <a:srgbClr val="0A518B"/>
    <a:srgbClr val="F16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809529-8D21-4EA6-9D6D-D1EF046EA1B2}" v="4" dt="2023-09-26T15:23:29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0024" autoAdjust="0"/>
  </p:normalViewPr>
  <p:slideViewPr>
    <p:cSldViewPr snapToGrid="0">
      <p:cViewPr varScale="1">
        <p:scale>
          <a:sx n="94" d="100"/>
          <a:sy n="94" d="100"/>
        </p:scale>
        <p:origin x="58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6/11/relationships/changesInfo" Target="changesInfos/changesInfo1.xml"/><Relationship Id="rId7" Type="http://schemas.openxmlformats.org/officeDocument/2006/relationships/slide" Target="slides/slide2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na Harris" userId="2048d865-0e9d-4f7b-9f68-6c6dbbb2594e" providerId="ADAL" clId="{83809529-8D21-4EA6-9D6D-D1EF046EA1B2}"/>
    <pc:docChg chg="undo custSel addSld delSld modSld sldOrd">
      <pc:chgData name="Deanna Harris" userId="2048d865-0e9d-4f7b-9f68-6c6dbbb2594e" providerId="ADAL" clId="{83809529-8D21-4EA6-9D6D-D1EF046EA1B2}" dt="2023-09-26T21:10:28.388" v="4243" actId="20577"/>
      <pc:docMkLst>
        <pc:docMk/>
      </pc:docMkLst>
      <pc:sldChg chg="modSp mod">
        <pc:chgData name="Deanna Harris" userId="2048d865-0e9d-4f7b-9f68-6c6dbbb2594e" providerId="ADAL" clId="{83809529-8D21-4EA6-9D6D-D1EF046EA1B2}" dt="2023-09-25T12:45:19.092" v="94" actId="20577"/>
        <pc:sldMkLst>
          <pc:docMk/>
          <pc:sldMk cId="367918000" sldId="258"/>
        </pc:sldMkLst>
        <pc:spChg chg="mod">
          <ac:chgData name="Deanna Harris" userId="2048d865-0e9d-4f7b-9f68-6c6dbbb2594e" providerId="ADAL" clId="{83809529-8D21-4EA6-9D6D-D1EF046EA1B2}" dt="2023-09-25T12:45:19.092" v="94" actId="20577"/>
          <ac:spMkLst>
            <pc:docMk/>
            <pc:sldMk cId="367918000" sldId="258"/>
            <ac:spMk id="4" creationId="{D2D7CA18-B5E7-4D73-A8AF-3444E0331ADF}"/>
          </ac:spMkLst>
        </pc:spChg>
      </pc:sldChg>
      <pc:sldChg chg="del">
        <pc:chgData name="Deanna Harris" userId="2048d865-0e9d-4f7b-9f68-6c6dbbb2594e" providerId="ADAL" clId="{83809529-8D21-4EA6-9D6D-D1EF046EA1B2}" dt="2023-09-25T13:07:16.576" v="473" actId="2696"/>
        <pc:sldMkLst>
          <pc:docMk/>
          <pc:sldMk cId="2868728356" sldId="272"/>
        </pc:sldMkLst>
      </pc:sldChg>
      <pc:sldChg chg="modSp del mod ord">
        <pc:chgData name="Deanna Harris" userId="2048d865-0e9d-4f7b-9f68-6c6dbbb2594e" providerId="ADAL" clId="{83809529-8D21-4EA6-9D6D-D1EF046EA1B2}" dt="2023-09-25T23:42:39.656" v="3829" actId="2696"/>
        <pc:sldMkLst>
          <pc:docMk/>
          <pc:sldMk cId="2183889573" sldId="434"/>
        </pc:sldMkLst>
        <pc:spChg chg="mod">
          <ac:chgData name="Deanna Harris" userId="2048d865-0e9d-4f7b-9f68-6c6dbbb2594e" providerId="ADAL" clId="{83809529-8D21-4EA6-9D6D-D1EF046EA1B2}" dt="2023-09-25T12:46:45.938" v="164" actId="20577"/>
          <ac:spMkLst>
            <pc:docMk/>
            <pc:sldMk cId="2183889573" sldId="434"/>
            <ac:spMk id="5" creationId="{62C2416F-53E4-5ADF-B9C3-C42BFE99E105}"/>
          </ac:spMkLst>
        </pc:spChg>
      </pc:sldChg>
      <pc:sldChg chg="addSp delSp modSp mod">
        <pc:chgData name="Deanna Harris" userId="2048d865-0e9d-4f7b-9f68-6c6dbbb2594e" providerId="ADAL" clId="{83809529-8D21-4EA6-9D6D-D1EF046EA1B2}" dt="2023-09-25T12:53:50.793" v="437" actId="255"/>
        <pc:sldMkLst>
          <pc:docMk/>
          <pc:sldMk cId="305864391" sldId="628"/>
        </pc:sldMkLst>
        <pc:spChg chg="mod">
          <ac:chgData name="Deanna Harris" userId="2048d865-0e9d-4f7b-9f68-6c6dbbb2594e" providerId="ADAL" clId="{83809529-8D21-4EA6-9D6D-D1EF046EA1B2}" dt="2023-09-25T12:53:50.793" v="437" actId="255"/>
          <ac:spMkLst>
            <pc:docMk/>
            <pc:sldMk cId="305864391" sldId="628"/>
            <ac:spMk id="3" creationId="{06942845-BD5A-42C5-A5C4-13339DD507AB}"/>
          </ac:spMkLst>
        </pc:spChg>
        <pc:spChg chg="mod">
          <ac:chgData name="Deanna Harris" userId="2048d865-0e9d-4f7b-9f68-6c6dbbb2594e" providerId="ADAL" clId="{83809529-8D21-4EA6-9D6D-D1EF046EA1B2}" dt="2023-09-25T12:49:41.445" v="312" actId="20577"/>
          <ac:spMkLst>
            <pc:docMk/>
            <pc:sldMk cId="305864391" sldId="628"/>
            <ac:spMk id="4" creationId="{3F6CE2FE-F02B-461B-8C8F-E1DFA26F0ED4}"/>
          </ac:spMkLst>
        </pc:spChg>
        <pc:picChg chg="add mod">
          <ac:chgData name="Deanna Harris" userId="2048d865-0e9d-4f7b-9f68-6c6dbbb2594e" providerId="ADAL" clId="{83809529-8D21-4EA6-9D6D-D1EF046EA1B2}" dt="2023-09-25T12:49:54.059" v="315" actId="1076"/>
          <ac:picMkLst>
            <pc:docMk/>
            <pc:sldMk cId="305864391" sldId="628"/>
            <ac:picMk id="5" creationId="{14F7A28C-3987-FB41-E508-BD42DCC1012E}"/>
          </ac:picMkLst>
        </pc:picChg>
        <pc:picChg chg="del">
          <ac:chgData name="Deanna Harris" userId="2048d865-0e9d-4f7b-9f68-6c6dbbb2594e" providerId="ADAL" clId="{83809529-8D21-4EA6-9D6D-D1EF046EA1B2}" dt="2023-09-25T12:49:32.782" v="244" actId="478"/>
          <ac:picMkLst>
            <pc:docMk/>
            <pc:sldMk cId="305864391" sldId="628"/>
            <ac:picMk id="1026" creationId="{5CF37DF9-4171-6A94-1639-96BD0590B4DD}"/>
          </ac:picMkLst>
        </pc:picChg>
      </pc:sldChg>
      <pc:sldChg chg="modSp del mod">
        <pc:chgData name="Deanna Harris" userId="2048d865-0e9d-4f7b-9f68-6c6dbbb2594e" providerId="ADAL" clId="{83809529-8D21-4EA6-9D6D-D1EF046EA1B2}" dt="2023-09-25T23:44:25.454" v="3836" actId="2696"/>
        <pc:sldMkLst>
          <pc:docMk/>
          <pc:sldMk cId="1650142439" sldId="654"/>
        </pc:sldMkLst>
        <pc:spChg chg="mod">
          <ac:chgData name="Deanna Harris" userId="2048d865-0e9d-4f7b-9f68-6c6dbbb2594e" providerId="ADAL" clId="{83809529-8D21-4EA6-9D6D-D1EF046EA1B2}" dt="2023-09-25T12:52:14.814" v="368" actId="20577"/>
          <ac:spMkLst>
            <pc:docMk/>
            <pc:sldMk cId="1650142439" sldId="654"/>
            <ac:spMk id="4" creationId="{3F6CE2FE-F02B-461B-8C8F-E1DFA26F0ED4}"/>
          </ac:spMkLst>
        </pc:spChg>
      </pc:sldChg>
      <pc:sldChg chg="del">
        <pc:chgData name="Deanna Harris" userId="2048d865-0e9d-4f7b-9f68-6c6dbbb2594e" providerId="ADAL" clId="{83809529-8D21-4EA6-9D6D-D1EF046EA1B2}" dt="2023-09-25T19:09:03.558" v="1217" actId="2696"/>
        <pc:sldMkLst>
          <pc:docMk/>
          <pc:sldMk cId="2626181196" sldId="655"/>
        </pc:sldMkLst>
      </pc:sldChg>
      <pc:sldChg chg="del">
        <pc:chgData name="Deanna Harris" userId="2048d865-0e9d-4f7b-9f68-6c6dbbb2594e" providerId="ADAL" clId="{83809529-8D21-4EA6-9D6D-D1EF046EA1B2}" dt="2023-09-25T19:11:52.554" v="1281" actId="2696"/>
        <pc:sldMkLst>
          <pc:docMk/>
          <pc:sldMk cId="3140041118" sldId="656"/>
        </pc:sldMkLst>
      </pc:sldChg>
      <pc:sldChg chg="del">
        <pc:chgData name="Deanna Harris" userId="2048d865-0e9d-4f7b-9f68-6c6dbbb2594e" providerId="ADAL" clId="{83809529-8D21-4EA6-9D6D-D1EF046EA1B2}" dt="2023-09-25T19:09:09.788" v="1219" actId="2696"/>
        <pc:sldMkLst>
          <pc:docMk/>
          <pc:sldMk cId="2915240786" sldId="657"/>
        </pc:sldMkLst>
      </pc:sldChg>
      <pc:sldChg chg="del">
        <pc:chgData name="Deanna Harris" userId="2048d865-0e9d-4f7b-9f68-6c6dbbb2594e" providerId="ADAL" clId="{83809529-8D21-4EA6-9D6D-D1EF046EA1B2}" dt="2023-09-25T23:42:33.861" v="3828" actId="2696"/>
        <pc:sldMkLst>
          <pc:docMk/>
          <pc:sldMk cId="2347009764" sldId="658"/>
        </pc:sldMkLst>
      </pc:sldChg>
      <pc:sldChg chg="del">
        <pc:chgData name="Deanna Harris" userId="2048d865-0e9d-4f7b-9f68-6c6dbbb2594e" providerId="ADAL" clId="{83809529-8D21-4EA6-9D6D-D1EF046EA1B2}" dt="2023-09-25T23:43:05.305" v="3834" actId="2696"/>
        <pc:sldMkLst>
          <pc:docMk/>
          <pc:sldMk cId="4030685699" sldId="659"/>
        </pc:sldMkLst>
      </pc:sldChg>
      <pc:sldChg chg="addSp delSp modSp mod">
        <pc:chgData name="Deanna Harris" userId="2048d865-0e9d-4f7b-9f68-6c6dbbb2594e" providerId="ADAL" clId="{83809529-8D21-4EA6-9D6D-D1EF046EA1B2}" dt="2023-09-25T18:40:57.431" v="880" actId="22"/>
        <pc:sldMkLst>
          <pc:docMk/>
          <pc:sldMk cId="4176517143" sldId="661"/>
        </pc:sldMkLst>
        <pc:spChg chg="mod">
          <ac:chgData name="Deanna Harris" userId="2048d865-0e9d-4f7b-9f68-6c6dbbb2594e" providerId="ADAL" clId="{83809529-8D21-4EA6-9D6D-D1EF046EA1B2}" dt="2023-09-25T18:40:06.208" v="878" actId="20577"/>
          <ac:spMkLst>
            <pc:docMk/>
            <pc:sldMk cId="4176517143" sldId="661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8:40:57.431" v="880" actId="22"/>
          <ac:spMkLst>
            <pc:docMk/>
            <pc:sldMk cId="4176517143" sldId="661"/>
            <ac:spMk id="4" creationId="{AFC6C755-AF97-5951-06AD-A31502C0EE71}"/>
          </ac:spMkLst>
        </pc:spChg>
        <pc:graphicFrameChg chg="del">
          <ac:chgData name="Deanna Harris" userId="2048d865-0e9d-4f7b-9f68-6c6dbbb2594e" providerId="ADAL" clId="{83809529-8D21-4EA6-9D6D-D1EF046EA1B2}" dt="2023-09-25T18:40:11.090" v="879" actId="478"/>
          <ac:graphicFrameMkLst>
            <pc:docMk/>
            <pc:sldMk cId="4176517143" sldId="661"/>
            <ac:graphicFrameMk id="13" creationId="{FD9C265B-700B-1EB5-8C6D-0F43369746DA}"/>
          </ac:graphicFrameMkLst>
        </pc:graphicFrameChg>
        <pc:picChg chg="add mod ord">
          <ac:chgData name="Deanna Harris" userId="2048d865-0e9d-4f7b-9f68-6c6dbbb2594e" providerId="ADAL" clId="{83809529-8D21-4EA6-9D6D-D1EF046EA1B2}" dt="2023-09-25T18:40:57.431" v="880" actId="22"/>
          <ac:picMkLst>
            <pc:docMk/>
            <pc:sldMk cId="4176517143" sldId="661"/>
            <ac:picMk id="6" creationId="{E587814F-1AB5-5B3F-A23B-E9235F69EF4E}"/>
          </ac:picMkLst>
        </pc:picChg>
      </pc:sldChg>
      <pc:sldChg chg="addSp delSp modSp mod">
        <pc:chgData name="Deanna Harris" userId="2048d865-0e9d-4f7b-9f68-6c6dbbb2594e" providerId="ADAL" clId="{83809529-8D21-4EA6-9D6D-D1EF046EA1B2}" dt="2023-09-26T15:07:29.975" v="3844" actId="1076"/>
        <pc:sldMkLst>
          <pc:docMk/>
          <pc:sldMk cId="2300233072" sldId="663"/>
        </pc:sldMkLst>
        <pc:spChg chg="mod">
          <ac:chgData name="Deanna Harris" userId="2048d865-0e9d-4f7b-9f68-6c6dbbb2594e" providerId="ADAL" clId="{83809529-8D21-4EA6-9D6D-D1EF046EA1B2}" dt="2023-09-25T18:38:17.720" v="815" actId="20577"/>
          <ac:spMkLst>
            <pc:docMk/>
            <pc:sldMk cId="2300233072" sldId="663"/>
            <ac:spMk id="3" creationId="{06942845-BD5A-42C5-A5C4-13339DD507AB}"/>
          </ac:spMkLst>
        </pc:spChg>
        <pc:spChg chg="add mod">
          <ac:chgData name="Deanna Harris" userId="2048d865-0e9d-4f7b-9f68-6c6dbbb2594e" providerId="ADAL" clId="{83809529-8D21-4EA6-9D6D-D1EF046EA1B2}" dt="2023-09-26T15:07:29.975" v="3844" actId="1076"/>
          <ac:spMkLst>
            <pc:docMk/>
            <pc:sldMk cId="2300233072" sldId="663"/>
            <ac:spMk id="5" creationId="{6F049CBE-4166-65E2-BFAA-E54545990CDE}"/>
          </ac:spMkLst>
        </pc:spChg>
        <pc:picChg chg="add mod">
          <ac:chgData name="Deanna Harris" userId="2048d865-0e9d-4f7b-9f68-6c6dbbb2594e" providerId="ADAL" clId="{83809529-8D21-4EA6-9D6D-D1EF046EA1B2}" dt="2023-09-26T15:07:19.241" v="3843" actId="1076"/>
          <ac:picMkLst>
            <pc:docMk/>
            <pc:sldMk cId="2300233072" sldId="663"/>
            <ac:picMk id="4" creationId="{0036D902-C829-9900-F2E6-B5431353E776}"/>
          </ac:picMkLst>
        </pc:picChg>
        <pc:picChg chg="del">
          <ac:chgData name="Deanna Harris" userId="2048d865-0e9d-4f7b-9f68-6c6dbbb2594e" providerId="ADAL" clId="{83809529-8D21-4EA6-9D6D-D1EF046EA1B2}" dt="2023-09-25T18:38:22.853" v="816" actId="478"/>
          <ac:picMkLst>
            <pc:docMk/>
            <pc:sldMk cId="2300233072" sldId="663"/>
            <ac:picMk id="12" creationId="{154F65D9-7976-C46D-6B35-40468D63C265}"/>
          </ac:picMkLst>
        </pc:picChg>
      </pc:sldChg>
      <pc:sldChg chg="modSp del mod">
        <pc:chgData name="Deanna Harris" userId="2048d865-0e9d-4f7b-9f68-6c6dbbb2594e" providerId="ADAL" clId="{83809529-8D21-4EA6-9D6D-D1EF046EA1B2}" dt="2023-09-25T18:49:18.371" v="1041" actId="2696"/>
        <pc:sldMkLst>
          <pc:docMk/>
          <pc:sldMk cId="3553754365" sldId="664"/>
        </pc:sldMkLst>
        <pc:spChg chg="mod">
          <ac:chgData name="Deanna Harris" userId="2048d865-0e9d-4f7b-9f68-6c6dbbb2594e" providerId="ADAL" clId="{83809529-8D21-4EA6-9D6D-D1EF046EA1B2}" dt="2023-09-25T18:41:37.946" v="938" actId="20577"/>
          <ac:spMkLst>
            <pc:docMk/>
            <pc:sldMk cId="3553754365" sldId="664"/>
            <ac:spMk id="3" creationId="{06942845-BD5A-42C5-A5C4-13339DD507AB}"/>
          </ac:spMkLst>
        </pc:spChg>
        <pc:graphicFrameChg chg="mod modGraphic">
          <ac:chgData name="Deanna Harris" userId="2048d865-0e9d-4f7b-9f68-6c6dbbb2594e" providerId="ADAL" clId="{83809529-8D21-4EA6-9D6D-D1EF046EA1B2}" dt="2023-09-25T18:43:48.738" v="960" actId="6549"/>
          <ac:graphicFrameMkLst>
            <pc:docMk/>
            <pc:sldMk cId="3553754365" sldId="664"/>
            <ac:graphicFrameMk id="13" creationId="{FD9C265B-700B-1EB5-8C6D-0F43369746DA}"/>
          </ac:graphicFrameMkLst>
        </pc:graphicFrameChg>
      </pc:sldChg>
      <pc:sldChg chg="modSp del mod">
        <pc:chgData name="Deanna Harris" userId="2048d865-0e9d-4f7b-9f68-6c6dbbb2594e" providerId="ADAL" clId="{83809529-8D21-4EA6-9D6D-D1EF046EA1B2}" dt="2023-09-25T19:00:18.171" v="1156" actId="2696"/>
        <pc:sldMkLst>
          <pc:docMk/>
          <pc:sldMk cId="290292733" sldId="665"/>
        </pc:sldMkLst>
        <pc:spChg chg="mod">
          <ac:chgData name="Deanna Harris" userId="2048d865-0e9d-4f7b-9f68-6c6dbbb2594e" providerId="ADAL" clId="{83809529-8D21-4EA6-9D6D-D1EF046EA1B2}" dt="2023-09-25T18:53:39.995" v="1098" actId="20577"/>
          <ac:spMkLst>
            <pc:docMk/>
            <pc:sldMk cId="290292733" sldId="665"/>
            <ac:spMk id="3" creationId="{06942845-BD5A-42C5-A5C4-13339DD507AB}"/>
          </ac:spMkLst>
        </pc:spChg>
      </pc:sldChg>
      <pc:sldChg chg="del">
        <pc:chgData name="Deanna Harris" userId="2048d865-0e9d-4f7b-9f68-6c6dbbb2594e" providerId="ADAL" clId="{83809529-8D21-4EA6-9D6D-D1EF046EA1B2}" dt="2023-09-25T19:09:18.538" v="1222" actId="2696"/>
        <pc:sldMkLst>
          <pc:docMk/>
          <pc:sldMk cId="1372528093" sldId="666"/>
        </pc:sldMkLst>
      </pc:sldChg>
      <pc:sldChg chg="del">
        <pc:chgData name="Deanna Harris" userId="2048d865-0e9d-4f7b-9f68-6c6dbbb2594e" providerId="ADAL" clId="{83809529-8D21-4EA6-9D6D-D1EF046EA1B2}" dt="2023-09-25T19:09:15.401" v="1221" actId="2696"/>
        <pc:sldMkLst>
          <pc:docMk/>
          <pc:sldMk cId="1481655471" sldId="667"/>
        </pc:sldMkLst>
      </pc:sldChg>
      <pc:sldChg chg="modSp del mod">
        <pc:chgData name="Deanna Harris" userId="2048d865-0e9d-4f7b-9f68-6c6dbbb2594e" providerId="ADAL" clId="{83809529-8D21-4EA6-9D6D-D1EF046EA1B2}" dt="2023-09-26T15:22:48.451" v="3894" actId="2696"/>
        <pc:sldMkLst>
          <pc:docMk/>
          <pc:sldMk cId="292599951" sldId="668"/>
        </pc:sldMkLst>
        <pc:spChg chg="mod">
          <ac:chgData name="Deanna Harris" userId="2048d865-0e9d-4f7b-9f68-6c6dbbb2594e" providerId="ADAL" clId="{83809529-8D21-4EA6-9D6D-D1EF046EA1B2}" dt="2023-09-25T13:07:34.601" v="512" actId="20577"/>
          <ac:spMkLst>
            <pc:docMk/>
            <pc:sldMk cId="292599951" sldId="668"/>
            <ac:spMk id="3" creationId="{06942845-BD5A-42C5-A5C4-13339DD507AB}"/>
          </ac:spMkLst>
        </pc:spChg>
        <pc:spChg chg="mod">
          <ac:chgData name="Deanna Harris" userId="2048d865-0e9d-4f7b-9f68-6c6dbbb2594e" providerId="ADAL" clId="{83809529-8D21-4EA6-9D6D-D1EF046EA1B2}" dt="2023-09-26T15:06:52.793" v="3840" actId="21"/>
          <ac:spMkLst>
            <pc:docMk/>
            <pc:sldMk cId="292599951" sldId="668"/>
            <ac:spMk id="4" creationId="{3F6CE2FE-F02B-461B-8C8F-E1DFA26F0ED4}"/>
          </ac:spMkLst>
        </pc:spChg>
      </pc:sldChg>
      <pc:sldChg chg="addSp delSp modSp mod">
        <pc:chgData name="Deanna Harris" userId="2048d865-0e9d-4f7b-9f68-6c6dbbb2594e" providerId="ADAL" clId="{83809529-8D21-4EA6-9D6D-D1EF046EA1B2}" dt="2023-09-25T13:03:39.027" v="472" actId="20577"/>
        <pc:sldMkLst>
          <pc:docMk/>
          <pc:sldMk cId="2902814082" sldId="669"/>
        </pc:sldMkLst>
        <pc:spChg chg="mod">
          <ac:chgData name="Deanna Harris" userId="2048d865-0e9d-4f7b-9f68-6c6dbbb2594e" providerId="ADAL" clId="{83809529-8D21-4EA6-9D6D-D1EF046EA1B2}" dt="2023-09-25T13:03:39.027" v="472" actId="20577"/>
          <ac:spMkLst>
            <pc:docMk/>
            <pc:sldMk cId="2902814082" sldId="669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3:03:06.977" v="466" actId="478"/>
          <ac:spMkLst>
            <pc:docMk/>
            <pc:sldMk cId="2902814082" sldId="669"/>
            <ac:spMk id="4" creationId="{65FA500A-3ECE-6D01-E31E-7CEF1B8CF66A}"/>
          </ac:spMkLst>
        </pc:spChg>
        <pc:picChg chg="add mod">
          <ac:chgData name="Deanna Harris" userId="2048d865-0e9d-4f7b-9f68-6c6dbbb2594e" providerId="ADAL" clId="{83809529-8D21-4EA6-9D6D-D1EF046EA1B2}" dt="2023-09-25T13:03:30.661" v="469" actId="1076"/>
          <ac:picMkLst>
            <pc:docMk/>
            <pc:sldMk cId="2902814082" sldId="669"/>
            <ac:picMk id="6" creationId="{15AD2E0F-9966-37A6-1B8C-37470A19DC17}"/>
          </ac:picMkLst>
        </pc:picChg>
        <pc:picChg chg="del">
          <ac:chgData name="Deanna Harris" userId="2048d865-0e9d-4f7b-9f68-6c6dbbb2594e" providerId="ADAL" clId="{83809529-8D21-4EA6-9D6D-D1EF046EA1B2}" dt="2023-09-25T13:02:16.104" v="463" actId="478"/>
          <ac:picMkLst>
            <pc:docMk/>
            <pc:sldMk cId="2902814082" sldId="669"/>
            <ac:picMk id="2050" creationId="{45A5377E-8720-E80D-6F37-606E6FBD8E5D}"/>
          </ac:picMkLst>
        </pc:picChg>
      </pc:sldChg>
      <pc:sldChg chg="del">
        <pc:chgData name="Deanna Harris" userId="2048d865-0e9d-4f7b-9f68-6c6dbbb2594e" providerId="ADAL" clId="{83809529-8D21-4EA6-9D6D-D1EF046EA1B2}" dt="2023-09-25T19:09:06.516" v="1218" actId="2696"/>
        <pc:sldMkLst>
          <pc:docMk/>
          <pc:sldMk cId="2178596199" sldId="670"/>
        </pc:sldMkLst>
      </pc:sldChg>
      <pc:sldChg chg="del">
        <pc:chgData name="Deanna Harris" userId="2048d865-0e9d-4f7b-9f68-6c6dbbb2594e" providerId="ADAL" clId="{83809529-8D21-4EA6-9D6D-D1EF046EA1B2}" dt="2023-09-25T23:43:08.758" v="3835" actId="2696"/>
        <pc:sldMkLst>
          <pc:docMk/>
          <pc:sldMk cId="1172885522" sldId="671"/>
        </pc:sldMkLst>
      </pc:sldChg>
      <pc:sldChg chg="del">
        <pc:chgData name="Deanna Harris" userId="2048d865-0e9d-4f7b-9f68-6c6dbbb2594e" providerId="ADAL" clId="{83809529-8D21-4EA6-9D6D-D1EF046EA1B2}" dt="2023-09-25T23:42:59.582" v="3833" actId="2696"/>
        <pc:sldMkLst>
          <pc:docMk/>
          <pc:sldMk cId="325428280" sldId="672"/>
        </pc:sldMkLst>
      </pc:sldChg>
      <pc:sldChg chg="del">
        <pc:chgData name="Deanna Harris" userId="2048d865-0e9d-4f7b-9f68-6c6dbbb2594e" providerId="ADAL" clId="{83809529-8D21-4EA6-9D6D-D1EF046EA1B2}" dt="2023-09-25T23:42:54.403" v="3832" actId="2696"/>
        <pc:sldMkLst>
          <pc:docMk/>
          <pc:sldMk cId="2122486540" sldId="673"/>
        </pc:sldMkLst>
      </pc:sldChg>
      <pc:sldChg chg="del">
        <pc:chgData name="Deanna Harris" userId="2048d865-0e9d-4f7b-9f68-6c6dbbb2594e" providerId="ADAL" clId="{83809529-8D21-4EA6-9D6D-D1EF046EA1B2}" dt="2023-09-25T23:42:48.178" v="3831" actId="2696"/>
        <pc:sldMkLst>
          <pc:docMk/>
          <pc:sldMk cId="1567876719" sldId="674"/>
        </pc:sldMkLst>
      </pc:sldChg>
      <pc:sldChg chg="del">
        <pc:chgData name="Deanna Harris" userId="2048d865-0e9d-4f7b-9f68-6c6dbbb2594e" providerId="ADAL" clId="{83809529-8D21-4EA6-9D6D-D1EF046EA1B2}" dt="2023-09-25T19:09:12.299" v="1220" actId="2696"/>
        <pc:sldMkLst>
          <pc:docMk/>
          <pc:sldMk cId="2324071994" sldId="676"/>
        </pc:sldMkLst>
      </pc:sldChg>
      <pc:sldChg chg="del">
        <pc:chgData name="Deanna Harris" userId="2048d865-0e9d-4f7b-9f68-6c6dbbb2594e" providerId="ADAL" clId="{83809529-8D21-4EA6-9D6D-D1EF046EA1B2}" dt="2023-09-25T23:42:42.070" v="3830" actId="2696"/>
        <pc:sldMkLst>
          <pc:docMk/>
          <pc:sldMk cId="819635904" sldId="677"/>
        </pc:sldMkLst>
      </pc:sldChg>
      <pc:sldChg chg="addSp delSp modSp add mod">
        <pc:chgData name="Deanna Harris" userId="2048d865-0e9d-4f7b-9f68-6c6dbbb2594e" providerId="ADAL" clId="{83809529-8D21-4EA6-9D6D-D1EF046EA1B2}" dt="2023-09-25T18:46:39.821" v="1040" actId="1076"/>
        <pc:sldMkLst>
          <pc:docMk/>
          <pc:sldMk cId="1877030089" sldId="678"/>
        </pc:sldMkLst>
        <pc:spChg chg="mod">
          <ac:chgData name="Deanna Harris" userId="2048d865-0e9d-4f7b-9f68-6c6dbbb2594e" providerId="ADAL" clId="{83809529-8D21-4EA6-9D6D-D1EF046EA1B2}" dt="2023-09-25T18:44:41.562" v="1024" actId="20577"/>
          <ac:spMkLst>
            <pc:docMk/>
            <pc:sldMk cId="1877030089" sldId="678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8:45:12.860" v="1026" actId="22"/>
          <ac:spMkLst>
            <pc:docMk/>
            <pc:sldMk cId="1877030089" sldId="678"/>
            <ac:spMk id="4" creationId="{88469C96-1319-1FD6-7F4D-1C7EF279A74F}"/>
          </ac:spMkLst>
        </pc:spChg>
        <pc:spChg chg="add mod">
          <ac:chgData name="Deanna Harris" userId="2048d865-0e9d-4f7b-9f68-6c6dbbb2594e" providerId="ADAL" clId="{83809529-8D21-4EA6-9D6D-D1EF046EA1B2}" dt="2023-09-25T18:46:29.404" v="1037" actId="14100"/>
          <ac:spMkLst>
            <pc:docMk/>
            <pc:sldMk cId="1877030089" sldId="678"/>
            <ac:spMk id="9" creationId="{9F24C7F0-0312-2B2F-7643-82017C686397}"/>
          </ac:spMkLst>
        </pc:spChg>
        <pc:picChg chg="del">
          <ac:chgData name="Deanna Harris" userId="2048d865-0e9d-4f7b-9f68-6c6dbbb2594e" providerId="ADAL" clId="{83809529-8D21-4EA6-9D6D-D1EF046EA1B2}" dt="2023-09-25T18:44:45.908" v="1025" actId="478"/>
          <ac:picMkLst>
            <pc:docMk/>
            <pc:sldMk cId="1877030089" sldId="678"/>
            <ac:picMk id="6" creationId="{E587814F-1AB5-5B3F-A23B-E9235F69EF4E}"/>
          </ac:picMkLst>
        </pc:picChg>
        <pc:picChg chg="add del mod ord">
          <ac:chgData name="Deanna Harris" userId="2048d865-0e9d-4f7b-9f68-6c6dbbb2594e" providerId="ADAL" clId="{83809529-8D21-4EA6-9D6D-D1EF046EA1B2}" dt="2023-09-25T18:45:33.460" v="1029" actId="478"/>
          <ac:picMkLst>
            <pc:docMk/>
            <pc:sldMk cId="1877030089" sldId="678"/>
            <ac:picMk id="7" creationId="{D06D3BA7-19A2-90D7-1A06-86DD048AACCA}"/>
          </ac:picMkLst>
        </pc:picChg>
        <pc:picChg chg="add mod">
          <ac:chgData name="Deanna Harris" userId="2048d865-0e9d-4f7b-9f68-6c6dbbb2594e" providerId="ADAL" clId="{83809529-8D21-4EA6-9D6D-D1EF046EA1B2}" dt="2023-09-25T18:46:39.821" v="1040" actId="1076"/>
          <ac:picMkLst>
            <pc:docMk/>
            <pc:sldMk cId="1877030089" sldId="678"/>
            <ac:picMk id="11" creationId="{E61BFAD8-E8F8-1508-36B9-740573D18E15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49:22.989" v="3838" actId="20577"/>
        <pc:sldMkLst>
          <pc:docMk/>
          <pc:sldMk cId="2304777116" sldId="679"/>
        </pc:sldMkLst>
        <pc:spChg chg="mod">
          <ac:chgData name="Deanna Harris" userId="2048d865-0e9d-4f7b-9f68-6c6dbbb2594e" providerId="ADAL" clId="{83809529-8D21-4EA6-9D6D-D1EF046EA1B2}" dt="2023-09-25T23:49:22.989" v="3838" actId="20577"/>
          <ac:spMkLst>
            <pc:docMk/>
            <pc:sldMk cId="2304777116" sldId="679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9:02:24.653" v="1194" actId="22"/>
          <ac:spMkLst>
            <pc:docMk/>
            <pc:sldMk cId="2304777116" sldId="679"/>
            <ac:spMk id="6" creationId="{105634E9-95B1-C0B7-DEF4-6D5C2F7C2589}"/>
          </ac:spMkLst>
        </pc:spChg>
        <pc:spChg chg="del">
          <ac:chgData name="Deanna Harris" userId="2048d865-0e9d-4f7b-9f68-6c6dbbb2594e" providerId="ADAL" clId="{83809529-8D21-4EA6-9D6D-D1EF046EA1B2}" dt="2023-09-25T19:02:11.404" v="1192" actId="22"/>
          <ac:spMkLst>
            <pc:docMk/>
            <pc:sldMk cId="2304777116" sldId="679"/>
            <ac:spMk id="9" creationId="{9F24C7F0-0312-2B2F-7643-82017C686397}"/>
          </ac:spMkLst>
        </pc:spChg>
        <pc:picChg chg="add del mod ord">
          <ac:chgData name="Deanna Harris" userId="2048d865-0e9d-4f7b-9f68-6c6dbbb2594e" providerId="ADAL" clId="{83809529-8D21-4EA6-9D6D-D1EF046EA1B2}" dt="2023-09-25T19:02:16.388" v="1193" actId="478"/>
          <ac:picMkLst>
            <pc:docMk/>
            <pc:sldMk cId="2304777116" sldId="679"/>
            <ac:picMk id="4" creationId="{49BF4107-CAF7-2247-0FF4-B541FBF92207}"/>
          </ac:picMkLst>
        </pc:picChg>
        <pc:picChg chg="add mod ord">
          <ac:chgData name="Deanna Harris" userId="2048d865-0e9d-4f7b-9f68-6c6dbbb2594e" providerId="ADAL" clId="{83809529-8D21-4EA6-9D6D-D1EF046EA1B2}" dt="2023-09-25T19:02:24.653" v="1194" actId="22"/>
          <ac:picMkLst>
            <pc:docMk/>
            <pc:sldMk cId="2304777116" sldId="679"/>
            <ac:picMk id="8" creationId="{14B1A80B-6B47-C42F-B5EE-A9ED34A2E1FB}"/>
          </ac:picMkLst>
        </pc:picChg>
        <pc:picChg chg="del">
          <ac:chgData name="Deanna Harris" userId="2048d865-0e9d-4f7b-9f68-6c6dbbb2594e" providerId="ADAL" clId="{83809529-8D21-4EA6-9D6D-D1EF046EA1B2}" dt="2023-09-25T19:01:41.808" v="1191" actId="478"/>
          <ac:picMkLst>
            <pc:docMk/>
            <pc:sldMk cId="2304777116" sldId="679"/>
            <ac:picMk id="11" creationId="{E61BFAD8-E8F8-1508-36B9-740573D18E15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19:07:27.609" v="1215" actId="22"/>
        <pc:sldMkLst>
          <pc:docMk/>
          <pc:sldMk cId="2391102775" sldId="680"/>
        </pc:sldMkLst>
        <pc:spChg chg="mod">
          <ac:chgData name="Deanna Harris" userId="2048d865-0e9d-4f7b-9f68-6c6dbbb2594e" providerId="ADAL" clId="{83809529-8D21-4EA6-9D6D-D1EF046EA1B2}" dt="2023-09-25T19:04:40.141" v="1213" actId="20577"/>
          <ac:spMkLst>
            <pc:docMk/>
            <pc:sldMk cId="2391102775" sldId="680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9:07:27.609" v="1215" actId="22"/>
          <ac:spMkLst>
            <pc:docMk/>
            <pc:sldMk cId="2391102775" sldId="680"/>
            <ac:spMk id="4" creationId="{BC1566D2-1C2B-2757-7686-A3A3145EEC67}"/>
          </ac:spMkLst>
        </pc:spChg>
        <pc:picChg chg="add mod ord">
          <ac:chgData name="Deanna Harris" userId="2048d865-0e9d-4f7b-9f68-6c6dbbb2594e" providerId="ADAL" clId="{83809529-8D21-4EA6-9D6D-D1EF046EA1B2}" dt="2023-09-25T19:07:27.609" v="1215" actId="22"/>
          <ac:picMkLst>
            <pc:docMk/>
            <pc:sldMk cId="2391102775" sldId="680"/>
            <ac:picMk id="6" creationId="{B7F07A93-D6EE-558E-1851-6E37D82D6B47}"/>
          </ac:picMkLst>
        </pc:picChg>
        <pc:picChg chg="del">
          <ac:chgData name="Deanna Harris" userId="2048d865-0e9d-4f7b-9f68-6c6dbbb2594e" providerId="ADAL" clId="{83809529-8D21-4EA6-9D6D-D1EF046EA1B2}" dt="2023-09-25T19:06:40.793" v="1214" actId="478"/>
          <ac:picMkLst>
            <pc:docMk/>
            <pc:sldMk cId="2391102775" sldId="680"/>
            <ac:picMk id="8" creationId="{14B1A80B-6B47-C42F-B5EE-A9ED34A2E1FB}"/>
          </ac:picMkLst>
        </pc:picChg>
      </pc:sldChg>
      <pc:sldChg chg="addSp delSp modSp add del mod">
        <pc:chgData name="Deanna Harris" userId="2048d865-0e9d-4f7b-9f68-6c6dbbb2594e" providerId="ADAL" clId="{83809529-8D21-4EA6-9D6D-D1EF046EA1B2}" dt="2023-09-25T19:12:20.430" v="1283" actId="2696"/>
        <pc:sldMkLst>
          <pc:docMk/>
          <pc:sldMk cId="1207759389" sldId="681"/>
        </pc:sldMkLst>
        <pc:spChg chg="mod">
          <ac:chgData name="Deanna Harris" userId="2048d865-0e9d-4f7b-9f68-6c6dbbb2594e" providerId="ADAL" clId="{83809529-8D21-4EA6-9D6D-D1EF046EA1B2}" dt="2023-09-25T19:10:10.094" v="1278" actId="20577"/>
          <ac:spMkLst>
            <pc:docMk/>
            <pc:sldMk cId="1207759389" sldId="681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9:10:48.832" v="1280" actId="22"/>
          <ac:spMkLst>
            <pc:docMk/>
            <pc:sldMk cId="1207759389" sldId="681"/>
            <ac:spMk id="4" creationId="{6B8C2AE8-E2E6-1E68-DF65-21DEAEA38BC7}"/>
          </ac:spMkLst>
        </pc:spChg>
        <pc:picChg chg="del">
          <ac:chgData name="Deanna Harris" userId="2048d865-0e9d-4f7b-9f68-6c6dbbb2594e" providerId="ADAL" clId="{83809529-8D21-4EA6-9D6D-D1EF046EA1B2}" dt="2023-09-25T19:10:17.439" v="1279" actId="478"/>
          <ac:picMkLst>
            <pc:docMk/>
            <pc:sldMk cId="1207759389" sldId="681"/>
            <ac:picMk id="6" creationId="{B7F07A93-D6EE-558E-1851-6E37D82D6B47}"/>
          </ac:picMkLst>
        </pc:picChg>
        <pc:picChg chg="add mod ord">
          <ac:chgData name="Deanna Harris" userId="2048d865-0e9d-4f7b-9f68-6c6dbbb2594e" providerId="ADAL" clId="{83809529-8D21-4EA6-9D6D-D1EF046EA1B2}" dt="2023-09-25T19:10:48.832" v="1280" actId="22"/>
          <ac:picMkLst>
            <pc:docMk/>
            <pc:sldMk cId="1207759389" sldId="681"/>
            <ac:picMk id="7" creationId="{AF5C07AF-5FBF-E15B-F3D6-2DAD4C2BA6BE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19:13:48.101" v="1340" actId="22"/>
        <pc:sldMkLst>
          <pc:docMk/>
          <pc:sldMk cId="3594692968" sldId="682"/>
        </pc:sldMkLst>
        <pc:spChg chg="mod">
          <ac:chgData name="Deanna Harris" userId="2048d865-0e9d-4f7b-9f68-6c6dbbb2594e" providerId="ADAL" clId="{83809529-8D21-4EA6-9D6D-D1EF046EA1B2}" dt="2023-09-25T19:13:02.749" v="1339" actId="20577"/>
          <ac:spMkLst>
            <pc:docMk/>
            <pc:sldMk cId="3594692968" sldId="682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9:13:48.101" v="1340" actId="22"/>
          <ac:spMkLst>
            <pc:docMk/>
            <pc:sldMk cId="3594692968" sldId="682"/>
            <ac:spMk id="4" creationId="{C07FF6DF-59E3-AE5A-3D49-A2165AEA95A2}"/>
          </ac:spMkLst>
        </pc:spChg>
        <pc:picChg chg="add mod ord">
          <ac:chgData name="Deanna Harris" userId="2048d865-0e9d-4f7b-9f68-6c6dbbb2594e" providerId="ADAL" clId="{83809529-8D21-4EA6-9D6D-D1EF046EA1B2}" dt="2023-09-25T19:13:48.101" v="1340" actId="22"/>
          <ac:picMkLst>
            <pc:docMk/>
            <pc:sldMk cId="3594692968" sldId="682"/>
            <ac:picMk id="6" creationId="{0D8D65B3-3E45-5535-8477-9C7F8432A5F8}"/>
          </ac:picMkLst>
        </pc:picChg>
        <pc:picChg chg="del">
          <ac:chgData name="Deanna Harris" userId="2048d865-0e9d-4f7b-9f68-6c6dbbb2594e" providerId="ADAL" clId="{83809529-8D21-4EA6-9D6D-D1EF046EA1B2}" dt="2023-09-25T19:12:35.558" v="1285" actId="478"/>
          <ac:picMkLst>
            <pc:docMk/>
            <pc:sldMk cId="3594692968" sldId="682"/>
            <ac:picMk id="7" creationId="{AF5C07AF-5FBF-E15B-F3D6-2DAD4C2BA6BE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19:16:17.978" v="1362" actId="22"/>
        <pc:sldMkLst>
          <pc:docMk/>
          <pc:sldMk cId="3428135766" sldId="683"/>
        </pc:sldMkLst>
        <pc:spChg chg="mod">
          <ac:chgData name="Deanna Harris" userId="2048d865-0e9d-4f7b-9f68-6c6dbbb2594e" providerId="ADAL" clId="{83809529-8D21-4EA6-9D6D-D1EF046EA1B2}" dt="2023-09-25T19:15:10.565" v="1361" actId="20577"/>
          <ac:spMkLst>
            <pc:docMk/>
            <pc:sldMk cId="3428135766" sldId="683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9:16:17.978" v="1362" actId="22"/>
          <ac:spMkLst>
            <pc:docMk/>
            <pc:sldMk cId="3428135766" sldId="683"/>
            <ac:spMk id="4" creationId="{3A54648D-A6BC-CD89-6D4D-B69894D2780E}"/>
          </ac:spMkLst>
        </pc:spChg>
        <pc:picChg chg="del">
          <ac:chgData name="Deanna Harris" userId="2048d865-0e9d-4f7b-9f68-6c6dbbb2594e" providerId="ADAL" clId="{83809529-8D21-4EA6-9D6D-D1EF046EA1B2}" dt="2023-09-25T19:14:44.702" v="1342" actId="478"/>
          <ac:picMkLst>
            <pc:docMk/>
            <pc:sldMk cId="3428135766" sldId="683"/>
            <ac:picMk id="6" creationId="{0D8D65B3-3E45-5535-8477-9C7F8432A5F8}"/>
          </ac:picMkLst>
        </pc:picChg>
        <pc:picChg chg="add mod ord">
          <ac:chgData name="Deanna Harris" userId="2048d865-0e9d-4f7b-9f68-6c6dbbb2594e" providerId="ADAL" clId="{83809529-8D21-4EA6-9D6D-D1EF046EA1B2}" dt="2023-09-25T19:16:17.978" v="1362" actId="22"/>
          <ac:picMkLst>
            <pc:docMk/>
            <pc:sldMk cId="3428135766" sldId="683"/>
            <ac:picMk id="7" creationId="{DBBE741D-0213-1176-B830-EB4395D2D263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19:20:05.485" v="1491" actId="20577"/>
        <pc:sldMkLst>
          <pc:docMk/>
          <pc:sldMk cId="4132269757" sldId="684"/>
        </pc:sldMkLst>
        <pc:spChg chg="mod">
          <ac:chgData name="Deanna Harris" userId="2048d865-0e9d-4f7b-9f68-6c6dbbb2594e" providerId="ADAL" clId="{83809529-8D21-4EA6-9D6D-D1EF046EA1B2}" dt="2023-09-25T19:20:05.485" v="1491" actId="20577"/>
          <ac:spMkLst>
            <pc:docMk/>
            <pc:sldMk cId="4132269757" sldId="684"/>
            <ac:spMk id="3" creationId="{06942845-BD5A-42C5-A5C4-13339DD507AB}"/>
          </ac:spMkLst>
        </pc:spChg>
        <pc:spChg chg="add del mod">
          <ac:chgData name="Deanna Harris" userId="2048d865-0e9d-4f7b-9f68-6c6dbbb2594e" providerId="ADAL" clId="{83809529-8D21-4EA6-9D6D-D1EF046EA1B2}" dt="2023-09-25T19:19:46.255" v="1489" actId="478"/>
          <ac:spMkLst>
            <pc:docMk/>
            <pc:sldMk cId="4132269757" sldId="684"/>
            <ac:spMk id="4" creationId="{65BFC3C4-6B4F-3FFD-9027-E4471ACE4FAB}"/>
          </ac:spMkLst>
        </pc:spChg>
        <pc:picChg chg="add del">
          <ac:chgData name="Deanna Harris" userId="2048d865-0e9d-4f7b-9f68-6c6dbbb2594e" providerId="ADAL" clId="{83809529-8D21-4EA6-9D6D-D1EF046EA1B2}" dt="2023-09-25T19:18:51.832" v="1481" actId="478"/>
          <ac:picMkLst>
            <pc:docMk/>
            <pc:sldMk cId="4132269757" sldId="684"/>
            <ac:picMk id="6" creationId="{42EA2CB9-3D28-EBB1-3856-6237D40BE1E2}"/>
          </ac:picMkLst>
        </pc:picChg>
        <pc:picChg chg="del">
          <ac:chgData name="Deanna Harris" userId="2048d865-0e9d-4f7b-9f68-6c6dbbb2594e" providerId="ADAL" clId="{83809529-8D21-4EA6-9D6D-D1EF046EA1B2}" dt="2023-09-25T19:18:14.614" v="1479" actId="478"/>
          <ac:picMkLst>
            <pc:docMk/>
            <pc:sldMk cId="4132269757" sldId="684"/>
            <ac:picMk id="7" creationId="{DBBE741D-0213-1176-B830-EB4395D2D263}"/>
          </ac:picMkLst>
        </pc:picChg>
        <pc:picChg chg="add mod">
          <ac:chgData name="Deanna Harris" userId="2048d865-0e9d-4f7b-9f68-6c6dbbb2594e" providerId="ADAL" clId="{83809529-8D21-4EA6-9D6D-D1EF046EA1B2}" dt="2023-09-25T19:19:24.182" v="1487" actId="1076"/>
          <ac:picMkLst>
            <pc:docMk/>
            <pc:sldMk cId="4132269757" sldId="684"/>
            <ac:picMk id="9" creationId="{CC35D4E4-3B2B-3797-B1D0-C97EBA2C4F78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6T15:15:39.317" v="3864" actId="20577"/>
        <pc:sldMkLst>
          <pc:docMk/>
          <pc:sldMk cId="2331919336" sldId="685"/>
        </pc:sldMkLst>
        <pc:spChg chg="mod">
          <ac:chgData name="Deanna Harris" userId="2048d865-0e9d-4f7b-9f68-6c6dbbb2594e" providerId="ADAL" clId="{83809529-8D21-4EA6-9D6D-D1EF046EA1B2}" dt="2023-09-26T15:15:39.317" v="3864" actId="20577"/>
          <ac:spMkLst>
            <pc:docMk/>
            <pc:sldMk cId="2331919336" sldId="685"/>
            <ac:spMk id="3" creationId="{06942845-BD5A-42C5-A5C4-13339DD507AB}"/>
          </ac:spMkLst>
        </pc:spChg>
        <pc:picChg chg="add del mod">
          <ac:chgData name="Deanna Harris" userId="2048d865-0e9d-4f7b-9f68-6c6dbbb2594e" providerId="ADAL" clId="{83809529-8D21-4EA6-9D6D-D1EF046EA1B2}" dt="2023-09-25T19:22:39.611" v="1510" actId="478"/>
          <ac:picMkLst>
            <pc:docMk/>
            <pc:sldMk cId="2331919336" sldId="685"/>
            <ac:picMk id="4" creationId="{CEB1F2CD-1D8C-0D90-B297-895A860661C2}"/>
          </ac:picMkLst>
        </pc:picChg>
        <pc:picChg chg="add mod">
          <ac:chgData name="Deanna Harris" userId="2048d865-0e9d-4f7b-9f68-6c6dbbb2594e" providerId="ADAL" clId="{83809529-8D21-4EA6-9D6D-D1EF046EA1B2}" dt="2023-09-25T19:40:14.452" v="1522" actId="1076"/>
          <ac:picMkLst>
            <pc:docMk/>
            <pc:sldMk cId="2331919336" sldId="685"/>
            <ac:picMk id="6" creationId="{19E19BA5-48B2-72CF-178E-45563FF824AB}"/>
          </ac:picMkLst>
        </pc:picChg>
        <pc:picChg chg="add mod">
          <ac:chgData name="Deanna Harris" userId="2048d865-0e9d-4f7b-9f68-6c6dbbb2594e" providerId="ADAL" clId="{83809529-8D21-4EA6-9D6D-D1EF046EA1B2}" dt="2023-09-25T19:40:08.168" v="1521" actId="1076"/>
          <ac:picMkLst>
            <pc:docMk/>
            <pc:sldMk cId="2331919336" sldId="685"/>
            <ac:picMk id="8" creationId="{64DEFFDB-AF0B-D39E-2394-ACF025D3790F}"/>
          </ac:picMkLst>
        </pc:picChg>
        <pc:picChg chg="del">
          <ac:chgData name="Deanna Harris" userId="2048d865-0e9d-4f7b-9f68-6c6dbbb2594e" providerId="ADAL" clId="{83809529-8D21-4EA6-9D6D-D1EF046EA1B2}" dt="2023-09-25T19:20:47.820" v="1493" actId="478"/>
          <ac:picMkLst>
            <pc:docMk/>
            <pc:sldMk cId="2331919336" sldId="685"/>
            <ac:picMk id="9" creationId="{CC35D4E4-3B2B-3797-B1D0-C97EBA2C4F78}"/>
          </ac:picMkLst>
        </pc:picChg>
      </pc:sldChg>
      <pc:sldChg chg="addSp delSp modSp add mod ord">
        <pc:chgData name="Deanna Harris" userId="2048d865-0e9d-4f7b-9f68-6c6dbbb2594e" providerId="ADAL" clId="{83809529-8D21-4EA6-9D6D-D1EF046EA1B2}" dt="2023-09-26T15:31:32.882" v="4205" actId="255"/>
        <pc:sldMkLst>
          <pc:docMk/>
          <pc:sldMk cId="2301312616" sldId="686"/>
        </pc:sldMkLst>
        <pc:spChg chg="mod">
          <ac:chgData name="Deanna Harris" userId="2048d865-0e9d-4f7b-9f68-6c6dbbb2594e" providerId="ADAL" clId="{83809529-8D21-4EA6-9D6D-D1EF046EA1B2}" dt="2023-09-26T15:19:54.580" v="3883" actId="20577"/>
          <ac:spMkLst>
            <pc:docMk/>
            <pc:sldMk cId="2301312616" sldId="686"/>
            <ac:spMk id="3" creationId="{06942845-BD5A-42C5-A5C4-13339DD507AB}"/>
          </ac:spMkLst>
        </pc:spChg>
        <pc:spChg chg="add del">
          <ac:chgData name="Deanna Harris" userId="2048d865-0e9d-4f7b-9f68-6c6dbbb2594e" providerId="ADAL" clId="{83809529-8D21-4EA6-9D6D-D1EF046EA1B2}" dt="2023-09-26T15:21:37.274" v="3888" actId="22"/>
          <ac:spMkLst>
            <pc:docMk/>
            <pc:sldMk cId="2301312616" sldId="686"/>
            <ac:spMk id="5" creationId="{E738DCCF-E038-56F3-0286-F8F55F1FE9CE}"/>
          </ac:spMkLst>
        </pc:spChg>
        <pc:spChg chg="add mod">
          <ac:chgData name="Deanna Harris" userId="2048d865-0e9d-4f7b-9f68-6c6dbbb2594e" providerId="ADAL" clId="{83809529-8D21-4EA6-9D6D-D1EF046EA1B2}" dt="2023-09-26T15:31:32.882" v="4205" actId="255"/>
          <ac:spMkLst>
            <pc:docMk/>
            <pc:sldMk cId="2301312616" sldId="686"/>
            <ac:spMk id="7" creationId="{A8A1D262-BCBD-FF90-0843-3E83DE93228B}"/>
          </ac:spMkLst>
        </pc:spChg>
        <pc:picChg chg="add mod">
          <ac:chgData name="Deanna Harris" userId="2048d865-0e9d-4f7b-9f68-6c6dbbb2594e" providerId="ADAL" clId="{83809529-8D21-4EA6-9D6D-D1EF046EA1B2}" dt="2023-09-26T15:21:36.560" v="3887" actId="1076"/>
          <ac:picMkLst>
            <pc:docMk/>
            <pc:sldMk cId="2301312616" sldId="686"/>
            <ac:picMk id="4" creationId="{01E8471D-D3D6-4A4E-C4A5-12BDA651C8AE}"/>
          </ac:picMkLst>
        </pc:picChg>
        <pc:picChg chg="add del mod">
          <ac:chgData name="Deanna Harris" userId="2048d865-0e9d-4f7b-9f68-6c6dbbb2594e" providerId="ADAL" clId="{83809529-8D21-4EA6-9D6D-D1EF046EA1B2}" dt="2023-09-26T15:22:25.560" v="3893" actId="478"/>
          <ac:picMkLst>
            <pc:docMk/>
            <pc:sldMk cId="2301312616" sldId="686"/>
            <ac:picMk id="6" creationId="{46077728-B5E7-3700-5E93-50870C6DA105}"/>
          </ac:picMkLst>
        </pc:picChg>
        <pc:picChg chg="del">
          <ac:chgData name="Deanna Harris" userId="2048d865-0e9d-4f7b-9f68-6c6dbbb2594e" providerId="ADAL" clId="{83809529-8D21-4EA6-9D6D-D1EF046EA1B2}" dt="2023-09-25T19:41:54.598" v="1526" actId="478"/>
          <ac:picMkLst>
            <pc:docMk/>
            <pc:sldMk cId="2301312616" sldId="686"/>
            <ac:picMk id="9" creationId="{CC35D4E4-3B2B-3797-B1D0-C97EBA2C4F78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6T15:32:17.806" v="4241" actId="20577"/>
        <pc:sldMkLst>
          <pc:docMk/>
          <pc:sldMk cId="1925280111" sldId="687"/>
        </pc:sldMkLst>
        <pc:spChg chg="mod">
          <ac:chgData name="Deanna Harris" userId="2048d865-0e9d-4f7b-9f68-6c6dbbb2594e" providerId="ADAL" clId="{83809529-8D21-4EA6-9D6D-D1EF046EA1B2}" dt="2023-09-26T15:32:17.806" v="4241" actId="20577"/>
          <ac:spMkLst>
            <pc:docMk/>
            <pc:sldMk cId="1925280111" sldId="687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0:09:48.151" v="1565" actId="478"/>
          <ac:picMkLst>
            <pc:docMk/>
            <pc:sldMk cId="1925280111" sldId="687"/>
            <ac:picMk id="4" creationId="{01E8471D-D3D6-4A4E-C4A5-12BDA651C8AE}"/>
          </ac:picMkLst>
        </pc:picChg>
        <pc:picChg chg="add mod">
          <ac:chgData name="Deanna Harris" userId="2048d865-0e9d-4f7b-9f68-6c6dbbb2594e" providerId="ADAL" clId="{83809529-8D21-4EA6-9D6D-D1EF046EA1B2}" dt="2023-09-25T20:10:31.620" v="1569" actId="1076"/>
          <ac:picMkLst>
            <pc:docMk/>
            <pc:sldMk cId="1925280111" sldId="687"/>
            <ac:picMk id="5" creationId="{3CB3CA1B-6A6D-E38C-CF92-CE81075B9A93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27:28.432" v="1756" actId="20577"/>
        <pc:sldMkLst>
          <pc:docMk/>
          <pc:sldMk cId="1507716537" sldId="688"/>
        </pc:sldMkLst>
        <pc:spChg chg="mod">
          <ac:chgData name="Deanna Harris" userId="2048d865-0e9d-4f7b-9f68-6c6dbbb2594e" providerId="ADAL" clId="{83809529-8D21-4EA6-9D6D-D1EF046EA1B2}" dt="2023-09-25T20:27:28.432" v="1756" actId="20577"/>
          <ac:spMkLst>
            <pc:docMk/>
            <pc:sldMk cId="1507716537" sldId="688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12:22.987" v="1621" actId="1076"/>
          <ac:picMkLst>
            <pc:docMk/>
            <pc:sldMk cId="1507716537" sldId="688"/>
            <ac:picMk id="4" creationId="{D746F2F0-7314-EBDF-5C11-D2E08585739A}"/>
          </ac:picMkLst>
        </pc:picChg>
        <pc:picChg chg="del">
          <ac:chgData name="Deanna Harris" userId="2048d865-0e9d-4f7b-9f68-6c6dbbb2594e" providerId="ADAL" clId="{83809529-8D21-4EA6-9D6D-D1EF046EA1B2}" dt="2023-09-25T20:11:41.610" v="1618" actId="478"/>
          <ac:picMkLst>
            <pc:docMk/>
            <pc:sldMk cId="1507716537" sldId="688"/>
            <ac:picMk id="5" creationId="{3CB3CA1B-6A6D-E38C-CF92-CE81075B9A93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14:57.238" v="1628" actId="1076"/>
        <pc:sldMkLst>
          <pc:docMk/>
          <pc:sldMk cId="4147797913" sldId="689"/>
        </pc:sldMkLst>
        <pc:spChg chg="mod">
          <ac:chgData name="Deanna Harris" userId="2048d865-0e9d-4f7b-9f68-6c6dbbb2594e" providerId="ADAL" clId="{83809529-8D21-4EA6-9D6D-D1EF046EA1B2}" dt="2023-09-25T20:14:03.611" v="1624" actId="20577"/>
          <ac:spMkLst>
            <pc:docMk/>
            <pc:sldMk cId="4147797913" sldId="689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0:14:17.717" v="1625" actId="478"/>
          <ac:picMkLst>
            <pc:docMk/>
            <pc:sldMk cId="4147797913" sldId="689"/>
            <ac:picMk id="4" creationId="{D746F2F0-7314-EBDF-5C11-D2E08585739A}"/>
          </ac:picMkLst>
        </pc:picChg>
        <pc:picChg chg="add mod">
          <ac:chgData name="Deanna Harris" userId="2048d865-0e9d-4f7b-9f68-6c6dbbb2594e" providerId="ADAL" clId="{83809529-8D21-4EA6-9D6D-D1EF046EA1B2}" dt="2023-09-25T20:14:57.238" v="1628" actId="1076"/>
          <ac:picMkLst>
            <pc:docMk/>
            <pc:sldMk cId="4147797913" sldId="689"/>
            <ac:picMk id="5" creationId="{D28ED226-2E28-5DE6-27B3-1CB220684E05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16:57.930" v="1687" actId="1076"/>
        <pc:sldMkLst>
          <pc:docMk/>
          <pc:sldMk cId="3657314827" sldId="690"/>
        </pc:sldMkLst>
        <pc:spChg chg="mod">
          <ac:chgData name="Deanna Harris" userId="2048d865-0e9d-4f7b-9f68-6c6dbbb2594e" providerId="ADAL" clId="{83809529-8D21-4EA6-9D6D-D1EF046EA1B2}" dt="2023-09-25T20:16:21.778" v="1684" actId="20577"/>
          <ac:spMkLst>
            <pc:docMk/>
            <pc:sldMk cId="3657314827" sldId="690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16:57.930" v="1687" actId="1076"/>
          <ac:picMkLst>
            <pc:docMk/>
            <pc:sldMk cId="3657314827" sldId="690"/>
            <ac:picMk id="4" creationId="{C80B25FD-6127-6F42-B8EE-ACDEE34D6218}"/>
          </ac:picMkLst>
        </pc:picChg>
        <pc:picChg chg="del">
          <ac:chgData name="Deanna Harris" userId="2048d865-0e9d-4f7b-9f68-6c6dbbb2594e" providerId="ADAL" clId="{83809529-8D21-4EA6-9D6D-D1EF046EA1B2}" dt="2023-09-25T20:15:48.028" v="1630" actId="478"/>
          <ac:picMkLst>
            <pc:docMk/>
            <pc:sldMk cId="3657314827" sldId="690"/>
            <ac:picMk id="5" creationId="{D28ED226-2E28-5DE6-27B3-1CB220684E05}"/>
          </ac:picMkLst>
        </pc:picChg>
      </pc:sldChg>
      <pc:sldChg chg="addSp delSp modSp add del mod">
        <pc:chgData name="Deanna Harris" userId="2048d865-0e9d-4f7b-9f68-6c6dbbb2594e" providerId="ADAL" clId="{83809529-8D21-4EA6-9D6D-D1EF046EA1B2}" dt="2023-09-25T20:27:15.512" v="1754" actId="2696"/>
        <pc:sldMkLst>
          <pc:docMk/>
          <pc:sldMk cId="46609954" sldId="691"/>
        </pc:sldMkLst>
        <pc:spChg chg="mod">
          <ac:chgData name="Deanna Harris" userId="2048d865-0e9d-4f7b-9f68-6c6dbbb2594e" providerId="ADAL" clId="{83809529-8D21-4EA6-9D6D-D1EF046EA1B2}" dt="2023-09-25T20:18:06.917" v="1738" actId="255"/>
          <ac:spMkLst>
            <pc:docMk/>
            <pc:sldMk cId="46609954" sldId="691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0:18:09.514" v="1739" actId="478"/>
          <ac:picMkLst>
            <pc:docMk/>
            <pc:sldMk cId="46609954" sldId="691"/>
            <ac:picMk id="4" creationId="{C80B25FD-6127-6F42-B8EE-ACDEE34D6218}"/>
          </ac:picMkLst>
        </pc:picChg>
        <pc:picChg chg="add del mod">
          <ac:chgData name="Deanna Harris" userId="2048d865-0e9d-4f7b-9f68-6c6dbbb2594e" providerId="ADAL" clId="{83809529-8D21-4EA6-9D6D-D1EF046EA1B2}" dt="2023-09-25T20:18:56.155" v="1742" actId="478"/>
          <ac:picMkLst>
            <pc:docMk/>
            <pc:sldMk cId="46609954" sldId="691"/>
            <ac:picMk id="5" creationId="{1288EEE2-672C-443C-FA60-73174446B8CC}"/>
          </ac:picMkLst>
        </pc:picChg>
        <pc:picChg chg="add mod">
          <ac:chgData name="Deanna Harris" userId="2048d865-0e9d-4f7b-9f68-6c6dbbb2594e" providerId="ADAL" clId="{83809529-8D21-4EA6-9D6D-D1EF046EA1B2}" dt="2023-09-25T20:19:17.712" v="1748" actId="1076"/>
          <ac:picMkLst>
            <pc:docMk/>
            <pc:sldMk cId="46609954" sldId="691"/>
            <ac:picMk id="7" creationId="{F05D3687-8E1E-87DE-9006-AAC3D0C7963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31:44.755" v="1797" actId="1076"/>
        <pc:sldMkLst>
          <pc:docMk/>
          <pc:sldMk cId="2109244156" sldId="692"/>
        </pc:sldMkLst>
        <pc:spChg chg="mod">
          <ac:chgData name="Deanna Harris" userId="2048d865-0e9d-4f7b-9f68-6c6dbbb2594e" providerId="ADAL" clId="{83809529-8D21-4EA6-9D6D-D1EF046EA1B2}" dt="2023-09-25T20:28:26.923" v="1786" actId="20577"/>
          <ac:spMkLst>
            <pc:docMk/>
            <pc:sldMk cId="2109244156" sldId="692"/>
            <ac:spMk id="3" creationId="{06942845-BD5A-42C5-A5C4-13339DD507AB}"/>
          </ac:spMkLst>
        </pc:spChg>
        <pc:picChg chg="add del mod">
          <ac:chgData name="Deanna Harris" userId="2048d865-0e9d-4f7b-9f68-6c6dbbb2594e" providerId="ADAL" clId="{83809529-8D21-4EA6-9D6D-D1EF046EA1B2}" dt="2023-09-25T20:31:17.410" v="1793" actId="478"/>
          <ac:picMkLst>
            <pc:docMk/>
            <pc:sldMk cId="2109244156" sldId="692"/>
            <ac:picMk id="4" creationId="{828AA1EB-CB22-9205-7530-AB69EA3E818E}"/>
          </ac:picMkLst>
        </pc:picChg>
        <pc:picChg chg="add mod">
          <ac:chgData name="Deanna Harris" userId="2048d865-0e9d-4f7b-9f68-6c6dbbb2594e" providerId="ADAL" clId="{83809529-8D21-4EA6-9D6D-D1EF046EA1B2}" dt="2023-09-25T20:31:44.755" v="1797" actId="1076"/>
          <ac:picMkLst>
            <pc:docMk/>
            <pc:sldMk cId="2109244156" sldId="692"/>
            <ac:picMk id="6" creationId="{29D220A5-B4A6-ABA5-36D3-E29D63D9841F}"/>
          </ac:picMkLst>
        </pc:picChg>
        <pc:picChg chg="del">
          <ac:chgData name="Deanna Harris" userId="2048d865-0e9d-4f7b-9f68-6c6dbbb2594e" providerId="ADAL" clId="{83809529-8D21-4EA6-9D6D-D1EF046EA1B2}" dt="2023-09-25T20:29:30.186" v="1787" actId="478"/>
          <ac:picMkLst>
            <pc:docMk/>
            <pc:sldMk cId="2109244156" sldId="692"/>
            <ac:picMk id="7" creationId="{F05D3687-8E1E-87DE-9006-AAC3D0C79634}"/>
          </ac:picMkLst>
        </pc:picChg>
      </pc:sldChg>
      <pc:sldChg chg="add del">
        <pc:chgData name="Deanna Harris" userId="2048d865-0e9d-4f7b-9f68-6c6dbbb2594e" providerId="ADAL" clId="{83809529-8D21-4EA6-9D6D-D1EF046EA1B2}" dt="2023-09-25T20:31:12.331" v="1792" actId="47"/>
        <pc:sldMkLst>
          <pc:docMk/>
          <pc:sldMk cId="311775313" sldId="693"/>
        </pc:sldMkLst>
      </pc:sldChg>
      <pc:sldChg chg="addSp delSp modSp add mod">
        <pc:chgData name="Deanna Harris" userId="2048d865-0e9d-4f7b-9f68-6c6dbbb2594e" providerId="ADAL" clId="{83809529-8D21-4EA6-9D6D-D1EF046EA1B2}" dt="2023-09-25T20:33:43.272" v="1869" actId="1076"/>
        <pc:sldMkLst>
          <pc:docMk/>
          <pc:sldMk cId="2598419457" sldId="693"/>
        </pc:sldMkLst>
        <pc:spChg chg="mod">
          <ac:chgData name="Deanna Harris" userId="2048d865-0e9d-4f7b-9f68-6c6dbbb2594e" providerId="ADAL" clId="{83809529-8D21-4EA6-9D6D-D1EF046EA1B2}" dt="2023-09-25T20:32:47.590" v="1866" actId="20577"/>
          <ac:spMkLst>
            <pc:docMk/>
            <pc:sldMk cId="2598419457" sldId="693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33:43.272" v="1869" actId="1076"/>
          <ac:picMkLst>
            <pc:docMk/>
            <pc:sldMk cId="2598419457" sldId="693"/>
            <ac:picMk id="4" creationId="{A6D41254-1692-EC08-3471-57848A9DE265}"/>
          </ac:picMkLst>
        </pc:picChg>
        <pc:picChg chg="del">
          <ac:chgData name="Deanna Harris" userId="2048d865-0e9d-4f7b-9f68-6c6dbbb2594e" providerId="ADAL" clId="{83809529-8D21-4EA6-9D6D-D1EF046EA1B2}" dt="2023-09-25T20:32:16.579" v="1799" actId="478"/>
          <ac:picMkLst>
            <pc:docMk/>
            <pc:sldMk cId="2598419457" sldId="693"/>
            <ac:picMk id="6" creationId="{29D220A5-B4A6-ABA5-36D3-E29D63D9841F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36:33.116" v="1957" actId="1076"/>
        <pc:sldMkLst>
          <pc:docMk/>
          <pc:sldMk cId="3560524872" sldId="694"/>
        </pc:sldMkLst>
        <pc:spChg chg="mod">
          <ac:chgData name="Deanna Harris" userId="2048d865-0e9d-4f7b-9f68-6c6dbbb2594e" providerId="ADAL" clId="{83809529-8D21-4EA6-9D6D-D1EF046EA1B2}" dt="2023-09-25T20:35:34.684" v="1949" actId="20577"/>
          <ac:spMkLst>
            <pc:docMk/>
            <pc:sldMk cId="3560524872" sldId="694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0:35:40.126" v="1950" actId="478"/>
          <ac:picMkLst>
            <pc:docMk/>
            <pc:sldMk cId="3560524872" sldId="694"/>
            <ac:picMk id="4" creationId="{A6D41254-1692-EC08-3471-57848A9DE265}"/>
          </ac:picMkLst>
        </pc:picChg>
        <pc:picChg chg="add mod">
          <ac:chgData name="Deanna Harris" userId="2048d865-0e9d-4f7b-9f68-6c6dbbb2594e" providerId="ADAL" clId="{83809529-8D21-4EA6-9D6D-D1EF046EA1B2}" dt="2023-09-25T20:36:33.116" v="1957" actId="1076"/>
          <ac:picMkLst>
            <pc:docMk/>
            <pc:sldMk cId="3560524872" sldId="694"/>
            <ac:picMk id="5" creationId="{A49A0356-AA98-F7B6-BC42-F997150BAE62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38:46.869" v="2142" actId="1076"/>
        <pc:sldMkLst>
          <pc:docMk/>
          <pc:sldMk cId="3140819907" sldId="695"/>
        </pc:sldMkLst>
        <pc:spChg chg="mod">
          <ac:chgData name="Deanna Harris" userId="2048d865-0e9d-4f7b-9f68-6c6dbbb2594e" providerId="ADAL" clId="{83809529-8D21-4EA6-9D6D-D1EF046EA1B2}" dt="2023-09-25T20:37:58.628" v="2138" actId="255"/>
          <ac:spMkLst>
            <pc:docMk/>
            <pc:sldMk cId="3140819907" sldId="695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38:46.869" v="2142" actId="1076"/>
          <ac:picMkLst>
            <pc:docMk/>
            <pc:sldMk cId="3140819907" sldId="695"/>
            <ac:picMk id="4" creationId="{1DBC0F4F-FE1E-D25E-0B8C-A3FB328C239A}"/>
          </ac:picMkLst>
        </pc:picChg>
        <pc:picChg chg="del">
          <ac:chgData name="Deanna Harris" userId="2048d865-0e9d-4f7b-9f68-6c6dbbb2594e" providerId="ADAL" clId="{83809529-8D21-4EA6-9D6D-D1EF046EA1B2}" dt="2023-09-25T20:36:45.068" v="1959" actId="478"/>
          <ac:picMkLst>
            <pc:docMk/>
            <pc:sldMk cId="3140819907" sldId="695"/>
            <ac:picMk id="5" creationId="{A49A0356-AA98-F7B6-BC42-F997150BAE62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43:51.846" v="2147" actId="1076"/>
        <pc:sldMkLst>
          <pc:docMk/>
          <pc:sldMk cId="1820736079" sldId="696"/>
        </pc:sldMkLst>
        <pc:picChg chg="del">
          <ac:chgData name="Deanna Harris" userId="2048d865-0e9d-4f7b-9f68-6c6dbbb2594e" providerId="ADAL" clId="{83809529-8D21-4EA6-9D6D-D1EF046EA1B2}" dt="2023-09-25T20:42:46.729" v="2144" actId="478"/>
          <ac:picMkLst>
            <pc:docMk/>
            <pc:sldMk cId="1820736079" sldId="696"/>
            <ac:picMk id="4" creationId="{1DBC0F4F-FE1E-D25E-0B8C-A3FB328C239A}"/>
          </ac:picMkLst>
        </pc:picChg>
        <pc:picChg chg="add mod">
          <ac:chgData name="Deanna Harris" userId="2048d865-0e9d-4f7b-9f68-6c6dbbb2594e" providerId="ADAL" clId="{83809529-8D21-4EA6-9D6D-D1EF046EA1B2}" dt="2023-09-25T20:43:51.846" v="2147" actId="1076"/>
          <ac:picMkLst>
            <pc:docMk/>
            <pc:sldMk cId="1820736079" sldId="696"/>
            <ac:picMk id="5" creationId="{AF03C6BB-67BD-94F6-4EEE-9CB5FFE6A79C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47:17.955" v="2180" actId="1076"/>
        <pc:sldMkLst>
          <pc:docMk/>
          <pc:sldMk cId="890419580" sldId="697"/>
        </pc:sldMkLst>
        <pc:spChg chg="mod">
          <ac:chgData name="Deanna Harris" userId="2048d865-0e9d-4f7b-9f68-6c6dbbb2594e" providerId="ADAL" clId="{83809529-8D21-4EA6-9D6D-D1EF046EA1B2}" dt="2023-09-25T20:45:19.332" v="2171" actId="255"/>
          <ac:spMkLst>
            <pc:docMk/>
            <pc:sldMk cId="890419580" sldId="697"/>
            <ac:spMk id="3" creationId="{06942845-BD5A-42C5-A5C4-13339DD507AB}"/>
          </ac:spMkLst>
        </pc:spChg>
        <pc:picChg chg="add del">
          <ac:chgData name="Deanna Harris" userId="2048d865-0e9d-4f7b-9f68-6c6dbbb2594e" providerId="ADAL" clId="{83809529-8D21-4EA6-9D6D-D1EF046EA1B2}" dt="2023-09-25T20:46:52.579" v="2173" actId="478"/>
          <ac:picMkLst>
            <pc:docMk/>
            <pc:sldMk cId="890419580" sldId="697"/>
            <ac:picMk id="4" creationId="{2E11EB3C-7DEA-F12A-2B85-FE6F42AEE17F}"/>
          </ac:picMkLst>
        </pc:picChg>
        <pc:picChg chg="del">
          <ac:chgData name="Deanna Harris" userId="2048d865-0e9d-4f7b-9f68-6c6dbbb2594e" providerId="ADAL" clId="{83809529-8D21-4EA6-9D6D-D1EF046EA1B2}" dt="2023-09-25T20:44:43.196" v="2149" actId="478"/>
          <ac:picMkLst>
            <pc:docMk/>
            <pc:sldMk cId="890419580" sldId="697"/>
            <ac:picMk id="5" creationId="{AF03C6BB-67BD-94F6-4EEE-9CB5FFE6A79C}"/>
          </ac:picMkLst>
        </pc:picChg>
        <pc:picChg chg="add mod">
          <ac:chgData name="Deanna Harris" userId="2048d865-0e9d-4f7b-9f68-6c6dbbb2594e" providerId="ADAL" clId="{83809529-8D21-4EA6-9D6D-D1EF046EA1B2}" dt="2023-09-25T20:47:17.955" v="2180" actId="1076"/>
          <ac:picMkLst>
            <pc:docMk/>
            <pc:sldMk cId="890419580" sldId="697"/>
            <ac:picMk id="7" creationId="{A0A678DC-E19C-DCE1-ACCC-0E5F77121B9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56:02.828" v="2486" actId="255"/>
        <pc:sldMkLst>
          <pc:docMk/>
          <pc:sldMk cId="446296042" sldId="698"/>
        </pc:sldMkLst>
        <pc:spChg chg="mod">
          <ac:chgData name="Deanna Harris" userId="2048d865-0e9d-4f7b-9f68-6c6dbbb2594e" providerId="ADAL" clId="{83809529-8D21-4EA6-9D6D-D1EF046EA1B2}" dt="2023-09-25T20:56:02.828" v="2486" actId="255"/>
          <ac:spMkLst>
            <pc:docMk/>
            <pc:sldMk cId="446296042" sldId="698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51:29.480" v="2331" actId="1076"/>
          <ac:picMkLst>
            <pc:docMk/>
            <pc:sldMk cId="446296042" sldId="698"/>
            <ac:picMk id="4" creationId="{93AF3FA9-7BD9-3501-D801-1B1D21FE5B19}"/>
          </ac:picMkLst>
        </pc:picChg>
        <pc:picChg chg="add del">
          <ac:chgData name="Deanna Harris" userId="2048d865-0e9d-4f7b-9f68-6c6dbbb2594e" providerId="ADAL" clId="{83809529-8D21-4EA6-9D6D-D1EF046EA1B2}" dt="2023-09-25T20:53:13.914" v="2417" actId="22"/>
          <ac:picMkLst>
            <pc:docMk/>
            <pc:sldMk cId="446296042" sldId="698"/>
            <ac:picMk id="6" creationId="{BCCF8DC7-86BA-495E-C3B4-798E5313F413}"/>
          </ac:picMkLst>
        </pc:picChg>
        <pc:picChg chg="del">
          <ac:chgData name="Deanna Harris" userId="2048d865-0e9d-4f7b-9f68-6c6dbbb2594e" providerId="ADAL" clId="{83809529-8D21-4EA6-9D6D-D1EF046EA1B2}" dt="2023-09-25T20:47:51.652" v="2183" actId="478"/>
          <ac:picMkLst>
            <pc:docMk/>
            <pc:sldMk cId="446296042" sldId="698"/>
            <ac:picMk id="7" creationId="{A0A678DC-E19C-DCE1-ACCC-0E5F77121B94}"/>
          </ac:picMkLst>
        </pc:picChg>
      </pc:sldChg>
      <pc:sldChg chg="addSp delSp modSp add mod ord">
        <pc:chgData name="Deanna Harris" userId="2048d865-0e9d-4f7b-9f68-6c6dbbb2594e" providerId="ADAL" clId="{83809529-8D21-4EA6-9D6D-D1EF046EA1B2}" dt="2023-09-25T20:49:26.479" v="2246"/>
        <pc:sldMkLst>
          <pc:docMk/>
          <pc:sldMk cId="3855820545" sldId="699"/>
        </pc:sldMkLst>
        <pc:spChg chg="mod">
          <ac:chgData name="Deanna Harris" userId="2048d865-0e9d-4f7b-9f68-6c6dbbb2594e" providerId="ADAL" clId="{83809529-8D21-4EA6-9D6D-D1EF046EA1B2}" dt="2023-09-25T20:48:24.884" v="2239" actId="20577"/>
          <ac:spMkLst>
            <pc:docMk/>
            <pc:sldMk cId="3855820545" sldId="699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49:20.694" v="2244" actId="1076"/>
          <ac:picMkLst>
            <pc:docMk/>
            <pc:sldMk cId="3855820545" sldId="699"/>
            <ac:picMk id="4" creationId="{63435E53-3A3A-F5E6-8915-E1A32C03A0C5}"/>
          </ac:picMkLst>
        </pc:picChg>
        <pc:picChg chg="del">
          <ac:chgData name="Deanna Harris" userId="2048d865-0e9d-4f7b-9f68-6c6dbbb2594e" providerId="ADAL" clId="{83809529-8D21-4EA6-9D6D-D1EF046EA1B2}" dt="2023-09-25T20:47:58.389" v="2184" actId="478"/>
          <ac:picMkLst>
            <pc:docMk/>
            <pc:sldMk cId="3855820545" sldId="699"/>
            <ac:picMk id="7" creationId="{A0A678DC-E19C-DCE1-ACCC-0E5F77121B9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0:58:29.092" v="2496" actId="1076"/>
        <pc:sldMkLst>
          <pc:docMk/>
          <pc:sldMk cId="2540481898" sldId="700"/>
        </pc:sldMkLst>
        <pc:spChg chg="mod">
          <ac:chgData name="Deanna Harris" userId="2048d865-0e9d-4f7b-9f68-6c6dbbb2594e" providerId="ADAL" clId="{83809529-8D21-4EA6-9D6D-D1EF046EA1B2}" dt="2023-09-25T20:56:15.351" v="2487" actId="20577"/>
          <ac:spMkLst>
            <pc:docMk/>
            <pc:sldMk cId="2540481898" sldId="700"/>
            <ac:spMk id="3" creationId="{06942845-BD5A-42C5-A5C4-13339DD507AB}"/>
          </ac:spMkLst>
        </pc:spChg>
        <pc:picChg chg="add del mod">
          <ac:chgData name="Deanna Harris" userId="2048d865-0e9d-4f7b-9f68-6c6dbbb2594e" providerId="ADAL" clId="{83809529-8D21-4EA6-9D6D-D1EF046EA1B2}" dt="2023-09-25T20:56:59.528" v="2491" actId="478"/>
          <ac:picMkLst>
            <pc:docMk/>
            <pc:sldMk cId="2540481898" sldId="700"/>
            <ac:picMk id="4" creationId="{8A5E02C0-9B60-270E-7D4F-A1D107F313E6}"/>
          </ac:picMkLst>
        </pc:picChg>
        <pc:picChg chg="add mod">
          <ac:chgData name="Deanna Harris" userId="2048d865-0e9d-4f7b-9f68-6c6dbbb2594e" providerId="ADAL" clId="{83809529-8D21-4EA6-9D6D-D1EF046EA1B2}" dt="2023-09-25T20:58:29.092" v="2496" actId="1076"/>
          <ac:picMkLst>
            <pc:docMk/>
            <pc:sldMk cId="2540481898" sldId="700"/>
            <ac:picMk id="6" creationId="{EDB9238F-6019-BA75-2A38-69ACD494850B}"/>
          </ac:picMkLst>
        </pc:picChg>
      </pc:sldChg>
      <pc:sldChg chg="addSp modSp add mod">
        <pc:chgData name="Deanna Harris" userId="2048d865-0e9d-4f7b-9f68-6c6dbbb2594e" providerId="ADAL" clId="{83809529-8D21-4EA6-9D6D-D1EF046EA1B2}" dt="2023-09-25T20:59:26.278" v="2539" actId="1076"/>
        <pc:sldMkLst>
          <pc:docMk/>
          <pc:sldMk cId="227872216" sldId="701"/>
        </pc:sldMkLst>
        <pc:spChg chg="mod">
          <ac:chgData name="Deanna Harris" userId="2048d865-0e9d-4f7b-9f68-6c6dbbb2594e" providerId="ADAL" clId="{83809529-8D21-4EA6-9D6D-D1EF046EA1B2}" dt="2023-09-25T20:58:49.804" v="2536" actId="20577"/>
          <ac:spMkLst>
            <pc:docMk/>
            <pc:sldMk cId="227872216" sldId="701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0:59:26.278" v="2539" actId="1076"/>
          <ac:picMkLst>
            <pc:docMk/>
            <pc:sldMk cId="227872216" sldId="701"/>
            <ac:picMk id="4" creationId="{9B6FDC81-920D-A0AD-B1F5-284C1E45D11B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1:01:35.929" v="2567" actId="1076"/>
        <pc:sldMkLst>
          <pc:docMk/>
          <pc:sldMk cId="2261847214" sldId="702"/>
        </pc:sldMkLst>
        <pc:spChg chg="mod">
          <ac:chgData name="Deanna Harris" userId="2048d865-0e9d-4f7b-9f68-6c6dbbb2594e" providerId="ADAL" clId="{83809529-8D21-4EA6-9D6D-D1EF046EA1B2}" dt="2023-09-25T21:00:15.602" v="2564" actId="20577"/>
          <ac:spMkLst>
            <pc:docMk/>
            <pc:sldMk cId="2261847214" sldId="702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1:00:01.027" v="2541" actId="478"/>
          <ac:picMkLst>
            <pc:docMk/>
            <pc:sldMk cId="2261847214" sldId="702"/>
            <ac:picMk id="4" creationId="{9B6FDC81-920D-A0AD-B1F5-284C1E45D11B}"/>
          </ac:picMkLst>
        </pc:picChg>
        <pc:picChg chg="add mod">
          <ac:chgData name="Deanna Harris" userId="2048d865-0e9d-4f7b-9f68-6c6dbbb2594e" providerId="ADAL" clId="{83809529-8D21-4EA6-9D6D-D1EF046EA1B2}" dt="2023-09-25T21:01:35.929" v="2567" actId="1076"/>
          <ac:picMkLst>
            <pc:docMk/>
            <pc:sldMk cId="2261847214" sldId="702"/>
            <ac:picMk id="5" creationId="{C436A7A0-CB43-B1FB-FFA0-C629A74D55B9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1:06:56.111" v="2576" actId="1076"/>
        <pc:sldMkLst>
          <pc:docMk/>
          <pc:sldMk cId="1729225211" sldId="703"/>
        </pc:sldMkLst>
        <pc:picChg chg="add del mod">
          <ac:chgData name="Deanna Harris" userId="2048d865-0e9d-4f7b-9f68-6c6dbbb2594e" providerId="ADAL" clId="{83809529-8D21-4EA6-9D6D-D1EF046EA1B2}" dt="2023-09-25T21:06:13.650" v="2573" actId="478"/>
          <ac:picMkLst>
            <pc:docMk/>
            <pc:sldMk cId="1729225211" sldId="703"/>
            <ac:picMk id="4" creationId="{1D9E676B-2F71-8425-FD02-6752BDF54F4F}"/>
          </ac:picMkLst>
        </pc:picChg>
        <pc:picChg chg="del">
          <ac:chgData name="Deanna Harris" userId="2048d865-0e9d-4f7b-9f68-6c6dbbb2594e" providerId="ADAL" clId="{83809529-8D21-4EA6-9D6D-D1EF046EA1B2}" dt="2023-09-25T21:01:43.503" v="2569" actId="478"/>
          <ac:picMkLst>
            <pc:docMk/>
            <pc:sldMk cId="1729225211" sldId="703"/>
            <ac:picMk id="5" creationId="{C436A7A0-CB43-B1FB-FFA0-C629A74D55B9}"/>
          </ac:picMkLst>
        </pc:picChg>
        <pc:picChg chg="add mod">
          <ac:chgData name="Deanna Harris" userId="2048d865-0e9d-4f7b-9f68-6c6dbbb2594e" providerId="ADAL" clId="{83809529-8D21-4EA6-9D6D-D1EF046EA1B2}" dt="2023-09-25T21:06:56.111" v="2576" actId="1076"/>
          <ac:picMkLst>
            <pc:docMk/>
            <pc:sldMk cId="1729225211" sldId="703"/>
            <ac:picMk id="7" creationId="{B4C21F67-2CE6-6E38-CB30-85631650B7EA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1:16:47.868" v="2668" actId="1076"/>
        <pc:sldMkLst>
          <pc:docMk/>
          <pc:sldMk cId="2880820793" sldId="704"/>
        </pc:sldMkLst>
        <pc:spChg chg="mod">
          <ac:chgData name="Deanna Harris" userId="2048d865-0e9d-4f7b-9f68-6c6dbbb2594e" providerId="ADAL" clId="{83809529-8D21-4EA6-9D6D-D1EF046EA1B2}" dt="2023-09-25T21:08:09.390" v="2660" actId="255"/>
          <ac:spMkLst>
            <pc:docMk/>
            <pc:sldMk cId="2880820793" sldId="704"/>
            <ac:spMk id="3" creationId="{06942845-BD5A-42C5-A5C4-13339DD507AB}"/>
          </ac:spMkLst>
        </pc:spChg>
        <pc:picChg chg="add del mod">
          <ac:chgData name="Deanna Harris" userId="2048d865-0e9d-4f7b-9f68-6c6dbbb2594e" providerId="ADAL" clId="{83809529-8D21-4EA6-9D6D-D1EF046EA1B2}" dt="2023-09-25T21:16:37.829" v="2665" actId="478"/>
          <ac:picMkLst>
            <pc:docMk/>
            <pc:sldMk cId="2880820793" sldId="704"/>
            <ac:picMk id="4" creationId="{8964211D-CA46-6888-6F1F-00EB3D6A926A}"/>
          </ac:picMkLst>
        </pc:picChg>
        <pc:picChg chg="add mod">
          <ac:chgData name="Deanna Harris" userId="2048d865-0e9d-4f7b-9f68-6c6dbbb2594e" providerId="ADAL" clId="{83809529-8D21-4EA6-9D6D-D1EF046EA1B2}" dt="2023-09-25T21:16:47.868" v="2668" actId="1076"/>
          <ac:picMkLst>
            <pc:docMk/>
            <pc:sldMk cId="2880820793" sldId="704"/>
            <ac:picMk id="6" creationId="{89AE1A6F-A7BD-4DE3-473D-F473022EAF15}"/>
          </ac:picMkLst>
        </pc:picChg>
        <pc:picChg chg="del">
          <ac:chgData name="Deanna Harris" userId="2048d865-0e9d-4f7b-9f68-6c6dbbb2594e" providerId="ADAL" clId="{83809529-8D21-4EA6-9D6D-D1EF046EA1B2}" dt="2023-09-25T21:07:13.393" v="2578" actId="478"/>
          <ac:picMkLst>
            <pc:docMk/>
            <pc:sldMk cId="2880820793" sldId="704"/>
            <ac:picMk id="7" creationId="{B4C21F67-2CE6-6E38-CB30-85631650B7EA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1:18:11.995" v="2743" actId="1076"/>
        <pc:sldMkLst>
          <pc:docMk/>
          <pc:sldMk cId="1875767500" sldId="705"/>
        </pc:sldMkLst>
        <pc:spChg chg="mod">
          <ac:chgData name="Deanna Harris" userId="2048d865-0e9d-4f7b-9f68-6c6dbbb2594e" providerId="ADAL" clId="{83809529-8D21-4EA6-9D6D-D1EF046EA1B2}" dt="2023-09-25T21:17:26.351" v="2740" actId="20577"/>
          <ac:spMkLst>
            <pc:docMk/>
            <pc:sldMk cId="1875767500" sldId="705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1:18:11.995" v="2743" actId="1076"/>
          <ac:picMkLst>
            <pc:docMk/>
            <pc:sldMk cId="1875767500" sldId="705"/>
            <ac:picMk id="4" creationId="{2B58A9CF-3616-6E65-1C44-3A7703BE09D6}"/>
          </ac:picMkLst>
        </pc:picChg>
        <pc:picChg chg="del">
          <ac:chgData name="Deanna Harris" userId="2048d865-0e9d-4f7b-9f68-6c6dbbb2594e" providerId="ADAL" clId="{83809529-8D21-4EA6-9D6D-D1EF046EA1B2}" dt="2023-09-25T21:16:58.293" v="2670" actId="478"/>
          <ac:picMkLst>
            <pc:docMk/>
            <pc:sldMk cId="1875767500" sldId="705"/>
            <ac:picMk id="6" creationId="{89AE1A6F-A7BD-4DE3-473D-F473022EAF15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2:42:35.265" v="2809" actId="1076"/>
        <pc:sldMkLst>
          <pc:docMk/>
          <pc:sldMk cId="2743845451" sldId="706"/>
        </pc:sldMkLst>
        <pc:spChg chg="mod">
          <ac:chgData name="Deanna Harris" userId="2048d865-0e9d-4f7b-9f68-6c6dbbb2594e" providerId="ADAL" clId="{83809529-8D21-4EA6-9D6D-D1EF046EA1B2}" dt="2023-09-25T22:41:22.762" v="2806" actId="20577"/>
          <ac:spMkLst>
            <pc:docMk/>
            <pc:sldMk cId="2743845451" sldId="706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2:25:25.252" v="2745" actId="478"/>
          <ac:picMkLst>
            <pc:docMk/>
            <pc:sldMk cId="2743845451" sldId="706"/>
            <ac:picMk id="4" creationId="{2B58A9CF-3616-6E65-1C44-3A7703BE09D6}"/>
          </ac:picMkLst>
        </pc:picChg>
        <pc:picChg chg="add mod">
          <ac:chgData name="Deanna Harris" userId="2048d865-0e9d-4f7b-9f68-6c6dbbb2594e" providerId="ADAL" clId="{83809529-8D21-4EA6-9D6D-D1EF046EA1B2}" dt="2023-09-25T22:42:35.265" v="2809" actId="1076"/>
          <ac:picMkLst>
            <pc:docMk/>
            <pc:sldMk cId="2743845451" sldId="706"/>
            <ac:picMk id="5" creationId="{5A47FF9B-9B19-0238-D409-CD0FA8162BC8}"/>
          </ac:picMkLst>
        </pc:picChg>
      </pc:sldChg>
      <pc:sldChg chg="add del">
        <pc:chgData name="Deanna Harris" userId="2048d865-0e9d-4f7b-9f68-6c6dbbb2594e" providerId="ADAL" clId="{83809529-8D21-4EA6-9D6D-D1EF046EA1B2}" dt="2023-09-25T22:43:22.935" v="2813" actId="2890"/>
        <pc:sldMkLst>
          <pc:docMk/>
          <pc:sldMk cId="1740241479" sldId="707"/>
        </pc:sldMkLst>
      </pc:sldChg>
      <pc:sldChg chg="addSp delSp modSp add mod ord">
        <pc:chgData name="Deanna Harris" userId="2048d865-0e9d-4f7b-9f68-6c6dbbb2594e" providerId="ADAL" clId="{83809529-8D21-4EA6-9D6D-D1EF046EA1B2}" dt="2023-09-25T22:45:38.566" v="2883"/>
        <pc:sldMkLst>
          <pc:docMk/>
          <pc:sldMk cId="2114651489" sldId="707"/>
        </pc:sldMkLst>
        <pc:spChg chg="mod">
          <ac:chgData name="Deanna Harris" userId="2048d865-0e9d-4f7b-9f68-6c6dbbb2594e" providerId="ADAL" clId="{83809529-8D21-4EA6-9D6D-D1EF046EA1B2}" dt="2023-09-25T22:45:02.158" v="2878" actId="20577"/>
          <ac:spMkLst>
            <pc:docMk/>
            <pc:sldMk cId="2114651489" sldId="707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2:45:30.069" v="2881" actId="1076"/>
          <ac:picMkLst>
            <pc:docMk/>
            <pc:sldMk cId="2114651489" sldId="707"/>
            <ac:picMk id="4" creationId="{6B91631E-46C4-3502-BBC0-84AE2081AED8}"/>
          </ac:picMkLst>
        </pc:picChg>
        <pc:picChg chg="del">
          <ac:chgData name="Deanna Harris" userId="2048d865-0e9d-4f7b-9f68-6c6dbbb2594e" providerId="ADAL" clId="{83809529-8D21-4EA6-9D6D-D1EF046EA1B2}" dt="2023-09-25T22:43:43.466" v="2815" actId="478"/>
          <ac:picMkLst>
            <pc:docMk/>
            <pc:sldMk cId="2114651489" sldId="707"/>
            <ac:picMk id="5" creationId="{5A47FF9B-9B19-0238-D409-CD0FA8162BC8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2:47:07.653" v="2940" actId="1076"/>
        <pc:sldMkLst>
          <pc:docMk/>
          <pc:sldMk cId="2995029116" sldId="708"/>
        </pc:sldMkLst>
        <pc:spChg chg="mod">
          <ac:chgData name="Deanna Harris" userId="2048d865-0e9d-4f7b-9f68-6c6dbbb2594e" providerId="ADAL" clId="{83809529-8D21-4EA6-9D6D-D1EF046EA1B2}" dt="2023-09-25T22:46:09.558" v="2937" actId="20577"/>
          <ac:spMkLst>
            <pc:docMk/>
            <pc:sldMk cId="2995029116" sldId="708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2:47:07.653" v="2940" actId="1076"/>
          <ac:picMkLst>
            <pc:docMk/>
            <pc:sldMk cId="2995029116" sldId="708"/>
            <ac:picMk id="4" creationId="{25685806-0D07-6B10-3D34-1AB87E9FF53A}"/>
          </ac:picMkLst>
        </pc:picChg>
        <pc:picChg chg="del">
          <ac:chgData name="Deanna Harris" userId="2048d865-0e9d-4f7b-9f68-6c6dbbb2594e" providerId="ADAL" clId="{83809529-8D21-4EA6-9D6D-D1EF046EA1B2}" dt="2023-09-25T22:45:56.143" v="2885" actId="478"/>
          <ac:picMkLst>
            <pc:docMk/>
            <pc:sldMk cId="2995029116" sldId="708"/>
            <ac:picMk id="5" creationId="{5A47FF9B-9B19-0238-D409-CD0FA8162BC8}"/>
          </ac:picMkLst>
        </pc:picChg>
      </pc:sldChg>
      <pc:sldChg chg="add del">
        <pc:chgData name="Deanna Harris" userId="2048d865-0e9d-4f7b-9f68-6c6dbbb2594e" providerId="ADAL" clId="{83809529-8D21-4EA6-9D6D-D1EF046EA1B2}" dt="2023-09-25T22:43:05.977" v="2812" actId="2890"/>
        <pc:sldMkLst>
          <pc:docMk/>
          <pc:sldMk cId="3047530587" sldId="708"/>
        </pc:sldMkLst>
      </pc:sldChg>
      <pc:sldChg chg="addSp delSp modSp add del mod">
        <pc:chgData name="Deanna Harris" userId="2048d865-0e9d-4f7b-9f68-6c6dbbb2594e" providerId="ADAL" clId="{83809529-8D21-4EA6-9D6D-D1EF046EA1B2}" dt="2023-09-25T22:49:19.336" v="2978" actId="1076"/>
        <pc:sldMkLst>
          <pc:docMk/>
          <pc:sldMk cId="1313822319" sldId="709"/>
        </pc:sldMkLst>
        <pc:spChg chg="mod">
          <ac:chgData name="Deanna Harris" userId="2048d865-0e9d-4f7b-9f68-6c6dbbb2594e" providerId="ADAL" clId="{83809529-8D21-4EA6-9D6D-D1EF046EA1B2}" dt="2023-09-25T22:47:42.345" v="2967" actId="20577"/>
          <ac:spMkLst>
            <pc:docMk/>
            <pc:sldMk cId="1313822319" sldId="709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2:47:21.442" v="2942" actId="478"/>
          <ac:picMkLst>
            <pc:docMk/>
            <pc:sldMk cId="1313822319" sldId="709"/>
            <ac:picMk id="4" creationId="{25685806-0D07-6B10-3D34-1AB87E9FF53A}"/>
          </ac:picMkLst>
        </pc:picChg>
        <pc:picChg chg="add del mod">
          <ac:chgData name="Deanna Harris" userId="2048d865-0e9d-4f7b-9f68-6c6dbbb2594e" providerId="ADAL" clId="{83809529-8D21-4EA6-9D6D-D1EF046EA1B2}" dt="2023-09-25T22:49:08.994" v="2975" actId="478"/>
          <ac:picMkLst>
            <pc:docMk/>
            <pc:sldMk cId="1313822319" sldId="709"/>
            <ac:picMk id="5" creationId="{37D72509-1A21-4272-12B6-44A833495EFB}"/>
          </ac:picMkLst>
        </pc:picChg>
        <pc:picChg chg="add mod">
          <ac:chgData name="Deanna Harris" userId="2048d865-0e9d-4f7b-9f68-6c6dbbb2594e" providerId="ADAL" clId="{83809529-8D21-4EA6-9D6D-D1EF046EA1B2}" dt="2023-09-25T22:49:19.336" v="2978" actId="1076"/>
          <ac:picMkLst>
            <pc:docMk/>
            <pc:sldMk cId="1313822319" sldId="709"/>
            <ac:picMk id="7" creationId="{B78A151F-38B7-5A11-5C5A-35F5B48DBF1F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2:52:48.323" v="2986" actId="1076"/>
        <pc:sldMkLst>
          <pc:docMk/>
          <pc:sldMk cId="1200125114" sldId="710"/>
        </pc:sldMkLst>
        <pc:spChg chg="mod">
          <ac:chgData name="Deanna Harris" userId="2048d865-0e9d-4f7b-9f68-6c6dbbb2594e" providerId="ADAL" clId="{83809529-8D21-4EA6-9D6D-D1EF046EA1B2}" dt="2023-09-25T22:51:11.551" v="2980" actId="20577"/>
          <ac:spMkLst>
            <pc:docMk/>
            <pc:sldMk cId="1200125114" sldId="710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2:52:48.323" v="2986" actId="1076"/>
          <ac:picMkLst>
            <pc:docMk/>
            <pc:sldMk cId="1200125114" sldId="710"/>
            <ac:picMk id="4" creationId="{2933AE47-8D05-4B59-619B-A5C97AB18E2F}"/>
          </ac:picMkLst>
        </pc:picChg>
        <pc:picChg chg="del">
          <ac:chgData name="Deanna Harris" userId="2048d865-0e9d-4f7b-9f68-6c6dbbb2594e" providerId="ADAL" clId="{83809529-8D21-4EA6-9D6D-D1EF046EA1B2}" dt="2023-09-25T22:48:37.345" v="2974" actId="478"/>
          <ac:picMkLst>
            <pc:docMk/>
            <pc:sldMk cId="1200125114" sldId="710"/>
            <ac:picMk id="5" creationId="{37D72509-1A21-4272-12B6-44A833495EFB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2:54:19.747" v="3054" actId="1076"/>
        <pc:sldMkLst>
          <pc:docMk/>
          <pc:sldMk cId="3931610731" sldId="711"/>
        </pc:sldMkLst>
        <pc:spChg chg="mod">
          <ac:chgData name="Deanna Harris" userId="2048d865-0e9d-4f7b-9f68-6c6dbbb2594e" providerId="ADAL" clId="{83809529-8D21-4EA6-9D6D-D1EF046EA1B2}" dt="2023-09-25T22:53:47.407" v="3051" actId="20577"/>
          <ac:spMkLst>
            <pc:docMk/>
            <pc:sldMk cId="3931610731" sldId="711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2:53:20.009" v="2988" actId="478"/>
          <ac:picMkLst>
            <pc:docMk/>
            <pc:sldMk cId="3931610731" sldId="711"/>
            <ac:picMk id="4" creationId="{2933AE47-8D05-4B59-619B-A5C97AB18E2F}"/>
          </ac:picMkLst>
        </pc:picChg>
        <pc:picChg chg="add mod">
          <ac:chgData name="Deanna Harris" userId="2048d865-0e9d-4f7b-9f68-6c6dbbb2594e" providerId="ADAL" clId="{83809529-8D21-4EA6-9D6D-D1EF046EA1B2}" dt="2023-09-25T22:54:19.747" v="3054" actId="1076"/>
          <ac:picMkLst>
            <pc:docMk/>
            <pc:sldMk cId="3931610731" sldId="711"/>
            <ac:picMk id="5" creationId="{C3739B61-3519-E5D0-7F67-D833E7FAF9C2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2:55:09.060" v="3059" actId="1076"/>
        <pc:sldMkLst>
          <pc:docMk/>
          <pc:sldMk cId="796988558" sldId="712"/>
        </pc:sldMkLst>
        <pc:picChg chg="add mod">
          <ac:chgData name="Deanna Harris" userId="2048d865-0e9d-4f7b-9f68-6c6dbbb2594e" providerId="ADAL" clId="{83809529-8D21-4EA6-9D6D-D1EF046EA1B2}" dt="2023-09-25T22:55:09.060" v="3059" actId="1076"/>
          <ac:picMkLst>
            <pc:docMk/>
            <pc:sldMk cId="796988558" sldId="712"/>
            <ac:picMk id="4" creationId="{CA317166-3A62-25D8-BEF3-2757F37C7DBB}"/>
          </ac:picMkLst>
        </pc:picChg>
        <pc:picChg chg="del">
          <ac:chgData name="Deanna Harris" userId="2048d865-0e9d-4f7b-9f68-6c6dbbb2594e" providerId="ADAL" clId="{83809529-8D21-4EA6-9D6D-D1EF046EA1B2}" dt="2023-09-25T22:54:34.366" v="3056" actId="478"/>
          <ac:picMkLst>
            <pc:docMk/>
            <pc:sldMk cId="796988558" sldId="712"/>
            <ac:picMk id="5" creationId="{C3739B61-3519-E5D0-7F67-D833E7FAF9C2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6T21:10:23.392" v="4242" actId="20577"/>
        <pc:sldMkLst>
          <pc:docMk/>
          <pc:sldMk cId="2019305012" sldId="713"/>
        </pc:sldMkLst>
        <pc:spChg chg="mod">
          <ac:chgData name="Deanna Harris" userId="2048d865-0e9d-4f7b-9f68-6c6dbbb2594e" providerId="ADAL" clId="{83809529-8D21-4EA6-9D6D-D1EF046EA1B2}" dt="2023-09-26T21:10:23.392" v="4242" actId="20577"/>
          <ac:spMkLst>
            <pc:docMk/>
            <pc:sldMk cId="2019305012" sldId="713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2:55:31.610" v="3061" actId="478"/>
          <ac:picMkLst>
            <pc:docMk/>
            <pc:sldMk cId="2019305012" sldId="713"/>
            <ac:picMk id="4" creationId="{CA317166-3A62-25D8-BEF3-2757F37C7DBB}"/>
          </ac:picMkLst>
        </pc:picChg>
        <pc:picChg chg="add mod">
          <ac:chgData name="Deanna Harris" userId="2048d865-0e9d-4f7b-9f68-6c6dbbb2594e" providerId="ADAL" clId="{83809529-8D21-4EA6-9D6D-D1EF046EA1B2}" dt="2023-09-25T22:57:07.978" v="3180" actId="1076"/>
          <ac:picMkLst>
            <pc:docMk/>
            <pc:sldMk cId="2019305012" sldId="713"/>
            <ac:picMk id="5" creationId="{EA688F5B-6F67-8051-E568-564E8F092AD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6T21:10:28.388" v="4243" actId="20577"/>
        <pc:sldMkLst>
          <pc:docMk/>
          <pc:sldMk cId="3958232892" sldId="714"/>
        </pc:sldMkLst>
        <pc:spChg chg="mod">
          <ac:chgData name="Deanna Harris" userId="2048d865-0e9d-4f7b-9f68-6c6dbbb2594e" providerId="ADAL" clId="{83809529-8D21-4EA6-9D6D-D1EF046EA1B2}" dt="2023-09-26T21:10:28.388" v="4243" actId="20577"/>
          <ac:spMkLst>
            <pc:docMk/>
            <pc:sldMk cId="3958232892" sldId="714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2:58:10.846" v="3185" actId="1076"/>
          <ac:picMkLst>
            <pc:docMk/>
            <pc:sldMk cId="3958232892" sldId="714"/>
            <ac:picMk id="4" creationId="{E0269C9B-F4C1-61E5-FDD6-658F45103702}"/>
          </ac:picMkLst>
        </pc:picChg>
        <pc:picChg chg="del">
          <ac:chgData name="Deanna Harris" userId="2048d865-0e9d-4f7b-9f68-6c6dbbb2594e" providerId="ADAL" clId="{83809529-8D21-4EA6-9D6D-D1EF046EA1B2}" dt="2023-09-25T22:57:20.692" v="3182" actId="478"/>
          <ac:picMkLst>
            <pc:docMk/>
            <pc:sldMk cId="3958232892" sldId="714"/>
            <ac:picMk id="5" creationId="{EA688F5B-6F67-8051-E568-564E8F092AD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00:10.045" v="3251" actId="1076"/>
        <pc:sldMkLst>
          <pc:docMk/>
          <pc:sldMk cId="2972773753" sldId="715"/>
        </pc:sldMkLst>
        <pc:spChg chg="mod">
          <ac:chgData name="Deanna Harris" userId="2048d865-0e9d-4f7b-9f68-6c6dbbb2594e" providerId="ADAL" clId="{83809529-8D21-4EA6-9D6D-D1EF046EA1B2}" dt="2023-09-25T22:59:32.470" v="3246" actId="255"/>
          <ac:spMkLst>
            <pc:docMk/>
            <pc:sldMk cId="2972773753" sldId="715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2:58:49.072" v="3187" actId="478"/>
          <ac:picMkLst>
            <pc:docMk/>
            <pc:sldMk cId="2972773753" sldId="715"/>
            <ac:picMk id="4" creationId="{E0269C9B-F4C1-61E5-FDD6-658F45103702}"/>
          </ac:picMkLst>
        </pc:picChg>
        <pc:picChg chg="add mod">
          <ac:chgData name="Deanna Harris" userId="2048d865-0e9d-4f7b-9f68-6c6dbbb2594e" providerId="ADAL" clId="{83809529-8D21-4EA6-9D6D-D1EF046EA1B2}" dt="2023-09-25T23:00:10.045" v="3251" actId="1076"/>
          <ac:picMkLst>
            <pc:docMk/>
            <pc:sldMk cId="2972773753" sldId="715"/>
            <ac:picMk id="5" creationId="{2794BFEB-698C-6C1C-D20C-DBD18B455645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04:30.396" v="3276" actId="20577"/>
        <pc:sldMkLst>
          <pc:docMk/>
          <pc:sldMk cId="1379581078" sldId="716"/>
        </pc:sldMkLst>
        <pc:spChg chg="mod">
          <ac:chgData name="Deanna Harris" userId="2048d865-0e9d-4f7b-9f68-6c6dbbb2594e" providerId="ADAL" clId="{83809529-8D21-4EA6-9D6D-D1EF046EA1B2}" dt="2023-09-25T23:04:30.396" v="3276" actId="20577"/>
          <ac:spMkLst>
            <pc:docMk/>
            <pc:sldMk cId="1379581078" sldId="716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3:02:25.791" v="3271" actId="1076"/>
          <ac:picMkLst>
            <pc:docMk/>
            <pc:sldMk cId="1379581078" sldId="716"/>
            <ac:picMk id="4" creationId="{DA5FE218-080E-3565-58FA-693D6D314489}"/>
          </ac:picMkLst>
        </pc:picChg>
        <pc:picChg chg="del">
          <ac:chgData name="Deanna Harris" userId="2048d865-0e9d-4f7b-9f68-6c6dbbb2594e" providerId="ADAL" clId="{83809529-8D21-4EA6-9D6D-D1EF046EA1B2}" dt="2023-09-25T23:00:35.501" v="3253" actId="478"/>
          <ac:picMkLst>
            <pc:docMk/>
            <pc:sldMk cId="1379581078" sldId="716"/>
            <ac:picMk id="5" creationId="{2794BFEB-698C-6C1C-D20C-DBD18B455645}"/>
          </ac:picMkLst>
        </pc:picChg>
      </pc:sldChg>
      <pc:sldChg chg="addSp delSp modSp add del mod">
        <pc:chgData name="Deanna Harris" userId="2048d865-0e9d-4f7b-9f68-6c6dbbb2594e" providerId="ADAL" clId="{83809529-8D21-4EA6-9D6D-D1EF046EA1B2}" dt="2023-09-25T23:05:29.899" v="3291" actId="1076"/>
        <pc:sldMkLst>
          <pc:docMk/>
          <pc:sldMk cId="1745454343" sldId="717"/>
        </pc:sldMkLst>
        <pc:spChg chg="mod">
          <ac:chgData name="Deanna Harris" userId="2048d865-0e9d-4f7b-9f68-6c6dbbb2594e" providerId="ADAL" clId="{83809529-8D21-4EA6-9D6D-D1EF046EA1B2}" dt="2023-09-25T23:04:49.302" v="3289" actId="20577"/>
          <ac:spMkLst>
            <pc:docMk/>
            <pc:sldMk cId="1745454343" sldId="717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3:03:50.756" v="3275" actId="478"/>
          <ac:picMkLst>
            <pc:docMk/>
            <pc:sldMk cId="1745454343" sldId="717"/>
            <ac:picMk id="4" creationId="{DA5FE218-080E-3565-58FA-693D6D314489}"/>
          </ac:picMkLst>
        </pc:picChg>
        <pc:picChg chg="add mod">
          <ac:chgData name="Deanna Harris" userId="2048d865-0e9d-4f7b-9f68-6c6dbbb2594e" providerId="ADAL" clId="{83809529-8D21-4EA6-9D6D-D1EF046EA1B2}" dt="2023-09-25T23:05:29.899" v="3291" actId="1076"/>
          <ac:picMkLst>
            <pc:docMk/>
            <pc:sldMk cId="1745454343" sldId="717"/>
            <ac:picMk id="5" creationId="{182A7D09-FE57-1E82-4659-C8E0D1175849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07:07.353" v="3334" actId="1076"/>
        <pc:sldMkLst>
          <pc:docMk/>
          <pc:sldMk cId="4141082076" sldId="718"/>
        </pc:sldMkLst>
        <pc:spChg chg="mod">
          <ac:chgData name="Deanna Harris" userId="2048d865-0e9d-4f7b-9f68-6c6dbbb2594e" providerId="ADAL" clId="{83809529-8D21-4EA6-9D6D-D1EF046EA1B2}" dt="2023-09-25T23:06:36.707" v="3332" actId="20577"/>
          <ac:spMkLst>
            <pc:docMk/>
            <pc:sldMk cId="4141082076" sldId="718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3:07:07.353" v="3334" actId="1076"/>
          <ac:picMkLst>
            <pc:docMk/>
            <pc:sldMk cId="4141082076" sldId="718"/>
            <ac:picMk id="4" creationId="{523658FB-557D-BDCE-FB7B-BF01CB97224B}"/>
          </ac:picMkLst>
        </pc:picChg>
        <pc:picChg chg="del">
          <ac:chgData name="Deanna Harris" userId="2048d865-0e9d-4f7b-9f68-6c6dbbb2594e" providerId="ADAL" clId="{83809529-8D21-4EA6-9D6D-D1EF046EA1B2}" dt="2023-09-25T23:06:02.478" v="3293" actId="478"/>
          <ac:picMkLst>
            <pc:docMk/>
            <pc:sldMk cId="4141082076" sldId="718"/>
            <ac:picMk id="5" creationId="{182A7D09-FE57-1E82-4659-C8E0D1175849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08:47.575" v="3339" actId="14100"/>
        <pc:sldMkLst>
          <pc:docMk/>
          <pc:sldMk cId="1505567908" sldId="719"/>
        </pc:sldMkLst>
        <pc:picChg chg="del">
          <ac:chgData name="Deanna Harris" userId="2048d865-0e9d-4f7b-9f68-6c6dbbb2594e" providerId="ADAL" clId="{83809529-8D21-4EA6-9D6D-D1EF046EA1B2}" dt="2023-09-25T23:07:22.252" v="3336" actId="478"/>
          <ac:picMkLst>
            <pc:docMk/>
            <pc:sldMk cId="1505567908" sldId="719"/>
            <ac:picMk id="4" creationId="{523658FB-557D-BDCE-FB7B-BF01CB97224B}"/>
          </ac:picMkLst>
        </pc:picChg>
        <pc:picChg chg="add mod">
          <ac:chgData name="Deanna Harris" userId="2048d865-0e9d-4f7b-9f68-6c6dbbb2594e" providerId="ADAL" clId="{83809529-8D21-4EA6-9D6D-D1EF046EA1B2}" dt="2023-09-25T23:08:47.575" v="3339" actId="14100"/>
          <ac:picMkLst>
            <pc:docMk/>
            <pc:sldMk cId="1505567908" sldId="719"/>
            <ac:picMk id="5" creationId="{23711202-D8F8-BBBD-7A04-E3FEEF5E4B04}"/>
          </ac:picMkLst>
        </pc:picChg>
      </pc:sldChg>
      <pc:sldChg chg="addSp delSp modSp add mod ord">
        <pc:chgData name="Deanna Harris" userId="2048d865-0e9d-4f7b-9f68-6c6dbbb2594e" providerId="ADAL" clId="{83809529-8D21-4EA6-9D6D-D1EF046EA1B2}" dt="2023-09-25T23:11:14.434" v="3415" actId="14100"/>
        <pc:sldMkLst>
          <pc:docMk/>
          <pc:sldMk cId="914087871" sldId="720"/>
        </pc:sldMkLst>
        <pc:spChg chg="mod">
          <ac:chgData name="Deanna Harris" userId="2048d865-0e9d-4f7b-9f68-6c6dbbb2594e" providerId="ADAL" clId="{83809529-8D21-4EA6-9D6D-D1EF046EA1B2}" dt="2023-09-25T23:09:42.491" v="3411" actId="20577"/>
          <ac:spMkLst>
            <pc:docMk/>
            <pc:sldMk cId="914087871" sldId="720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3:09:18.452" v="3343" actId="478"/>
          <ac:picMkLst>
            <pc:docMk/>
            <pc:sldMk cId="914087871" sldId="720"/>
            <ac:picMk id="4" creationId="{523658FB-557D-BDCE-FB7B-BF01CB97224B}"/>
          </ac:picMkLst>
        </pc:picChg>
        <pc:picChg chg="add mod">
          <ac:chgData name="Deanna Harris" userId="2048d865-0e9d-4f7b-9f68-6c6dbbb2594e" providerId="ADAL" clId="{83809529-8D21-4EA6-9D6D-D1EF046EA1B2}" dt="2023-09-25T23:11:14.434" v="3415" actId="14100"/>
          <ac:picMkLst>
            <pc:docMk/>
            <pc:sldMk cId="914087871" sldId="720"/>
            <ac:picMk id="5" creationId="{39A5BE2F-0D75-AE11-69B9-1666CD416F0E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12:57.903" v="3491" actId="14100"/>
        <pc:sldMkLst>
          <pc:docMk/>
          <pc:sldMk cId="501860407" sldId="721"/>
        </pc:sldMkLst>
        <pc:spChg chg="mod">
          <ac:chgData name="Deanna Harris" userId="2048d865-0e9d-4f7b-9f68-6c6dbbb2594e" providerId="ADAL" clId="{83809529-8D21-4EA6-9D6D-D1EF046EA1B2}" dt="2023-09-25T23:12:07.006" v="3486" actId="20577"/>
          <ac:spMkLst>
            <pc:docMk/>
            <pc:sldMk cId="501860407" sldId="721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3:12:57.903" v="3491" actId="14100"/>
          <ac:picMkLst>
            <pc:docMk/>
            <pc:sldMk cId="501860407" sldId="721"/>
            <ac:picMk id="4" creationId="{63584CB3-E650-CF1C-BEF3-DCD318DCEDE7}"/>
          </ac:picMkLst>
        </pc:picChg>
        <pc:picChg chg="del">
          <ac:chgData name="Deanna Harris" userId="2048d865-0e9d-4f7b-9f68-6c6dbbb2594e" providerId="ADAL" clId="{83809529-8D21-4EA6-9D6D-D1EF046EA1B2}" dt="2023-09-25T23:11:29.335" v="3417" actId="478"/>
          <ac:picMkLst>
            <pc:docMk/>
            <pc:sldMk cId="501860407" sldId="721"/>
            <ac:picMk id="5" creationId="{39A5BE2F-0D75-AE11-69B9-1666CD416F0E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16:46.021" v="3554" actId="1076"/>
        <pc:sldMkLst>
          <pc:docMk/>
          <pc:sldMk cId="3597750588" sldId="722"/>
        </pc:sldMkLst>
        <pc:spChg chg="mod">
          <ac:chgData name="Deanna Harris" userId="2048d865-0e9d-4f7b-9f68-6c6dbbb2594e" providerId="ADAL" clId="{83809529-8D21-4EA6-9D6D-D1EF046EA1B2}" dt="2023-09-25T23:15:40.833" v="3550" actId="20577"/>
          <ac:spMkLst>
            <pc:docMk/>
            <pc:sldMk cId="3597750588" sldId="722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3:15:21.560" v="3493" actId="478"/>
          <ac:picMkLst>
            <pc:docMk/>
            <pc:sldMk cId="3597750588" sldId="722"/>
            <ac:picMk id="4" creationId="{63584CB3-E650-CF1C-BEF3-DCD318DCEDE7}"/>
          </ac:picMkLst>
        </pc:picChg>
        <pc:picChg chg="add mod">
          <ac:chgData name="Deanna Harris" userId="2048d865-0e9d-4f7b-9f68-6c6dbbb2594e" providerId="ADAL" clId="{83809529-8D21-4EA6-9D6D-D1EF046EA1B2}" dt="2023-09-25T23:16:46.021" v="3554" actId="1076"/>
          <ac:picMkLst>
            <pc:docMk/>
            <pc:sldMk cId="3597750588" sldId="722"/>
            <ac:picMk id="5" creationId="{891A1ED0-9840-D21D-18E9-9248339C0983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20:10.964" v="3561" actId="14100"/>
        <pc:sldMkLst>
          <pc:docMk/>
          <pc:sldMk cId="2159811196" sldId="723"/>
        </pc:sldMkLst>
        <pc:picChg chg="add mod">
          <ac:chgData name="Deanna Harris" userId="2048d865-0e9d-4f7b-9f68-6c6dbbb2594e" providerId="ADAL" clId="{83809529-8D21-4EA6-9D6D-D1EF046EA1B2}" dt="2023-09-25T23:20:10.964" v="3561" actId="14100"/>
          <ac:picMkLst>
            <pc:docMk/>
            <pc:sldMk cId="2159811196" sldId="723"/>
            <ac:picMk id="4" creationId="{6A6A70FF-C023-ADEF-78BB-01B017AFE6FD}"/>
          </ac:picMkLst>
        </pc:picChg>
        <pc:picChg chg="del">
          <ac:chgData name="Deanna Harris" userId="2048d865-0e9d-4f7b-9f68-6c6dbbb2594e" providerId="ADAL" clId="{83809529-8D21-4EA6-9D6D-D1EF046EA1B2}" dt="2023-09-25T23:19:13.823" v="3556" actId="478"/>
          <ac:picMkLst>
            <pc:docMk/>
            <pc:sldMk cId="2159811196" sldId="723"/>
            <ac:picMk id="5" creationId="{891A1ED0-9840-D21D-18E9-9248339C0983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21:33.716" v="3568" actId="1076"/>
        <pc:sldMkLst>
          <pc:docMk/>
          <pc:sldMk cId="276156130" sldId="724"/>
        </pc:sldMkLst>
        <pc:picChg chg="del">
          <ac:chgData name="Deanna Harris" userId="2048d865-0e9d-4f7b-9f68-6c6dbbb2594e" providerId="ADAL" clId="{83809529-8D21-4EA6-9D6D-D1EF046EA1B2}" dt="2023-09-25T23:20:31.542" v="3563" actId="478"/>
          <ac:picMkLst>
            <pc:docMk/>
            <pc:sldMk cId="276156130" sldId="724"/>
            <ac:picMk id="4" creationId="{6A6A70FF-C023-ADEF-78BB-01B017AFE6FD}"/>
          </ac:picMkLst>
        </pc:picChg>
        <pc:picChg chg="add mod">
          <ac:chgData name="Deanna Harris" userId="2048d865-0e9d-4f7b-9f68-6c6dbbb2594e" providerId="ADAL" clId="{83809529-8D21-4EA6-9D6D-D1EF046EA1B2}" dt="2023-09-25T23:21:33.716" v="3568" actId="1076"/>
          <ac:picMkLst>
            <pc:docMk/>
            <pc:sldMk cId="276156130" sldId="724"/>
            <ac:picMk id="5" creationId="{D74B2CF0-BD4A-B0B9-2750-484978830E20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23:03.783" v="3576" actId="14100"/>
        <pc:sldMkLst>
          <pc:docMk/>
          <pc:sldMk cId="3145619319" sldId="725"/>
        </pc:sldMkLst>
        <pc:picChg chg="add mod">
          <ac:chgData name="Deanna Harris" userId="2048d865-0e9d-4f7b-9f68-6c6dbbb2594e" providerId="ADAL" clId="{83809529-8D21-4EA6-9D6D-D1EF046EA1B2}" dt="2023-09-25T23:23:03.783" v="3576" actId="14100"/>
          <ac:picMkLst>
            <pc:docMk/>
            <pc:sldMk cId="3145619319" sldId="725"/>
            <ac:picMk id="4" creationId="{6C37D8FE-86C1-9A64-2EB3-59B7965CDFA0}"/>
          </ac:picMkLst>
        </pc:picChg>
        <pc:picChg chg="del">
          <ac:chgData name="Deanna Harris" userId="2048d865-0e9d-4f7b-9f68-6c6dbbb2594e" providerId="ADAL" clId="{83809529-8D21-4EA6-9D6D-D1EF046EA1B2}" dt="2023-09-25T23:21:58.598" v="3570" actId="478"/>
          <ac:picMkLst>
            <pc:docMk/>
            <pc:sldMk cId="3145619319" sldId="725"/>
            <ac:picMk id="5" creationId="{D74B2CF0-BD4A-B0B9-2750-484978830E20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24:27.950" v="3583" actId="14100"/>
        <pc:sldMkLst>
          <pc:docMk/>
          <pc:sldMk cId="1650303747" sldId="726"/>
        </pc:sldMkLst>
        <pc:picChg chg="del">
          <ac:chgData name="Deanna Harris" userId="2048d865-0e9d-4f7b-9f68-6c6dbbb2594e" providerId="ADAL" clId="{83809529-8D21-4EA6-9D6D-D1EF046EA1B2}" dt="2023-09-25T23:24:03.775" v="3578" actId="478"/>
          <ac:picMkLst>
            <pc:docMk/>
            <pc:sldMk cId="1650303747" sldId="726"/>
            <ac:picMk id="4" creationId="{6C37D8FE-86C1-9A64-2EB3-59B7965CDFA0}"/>
          </ac:picMkLst>
        </pc:picChg>
        <pc:picChg chg="add mod">
          <ac:chgData name="Deanna Harris" userId="2048d865-0e9d-4f7b-9f68-6c6dbbb2594e" providerId="ADAL" clId="{83809529-8D21-4EA6-9D6D-D1EF046EA1B2}" dt="2023-09-25T23:24:27.950" v="3583" actId="14100"/>
          <ac:picMkLst>
            <pc:docMk/>
            <pc:sldMk cId="1650303747" sldId="726"/>
            <ac:picMk id="5" creationId="{EFB20FAA-CB06-2CA3-35B3-9508FB425F5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26:16.966" v="3661" actId="14100"/>
        <pc:sldMkLst>
          <pc:docMk/>
          <pc:sldMk cId="2531396511" sldId="727"/>
        </pc:sldMkLst>
        <pc:spChg chg="mod">
          <ac:chgData name="Deanna Harris" userId="2048d865-0e9d-4f7b-9f68-6c6dbbb2594e" providerId="ADAL" clId="{83809529-8D21-4EA6-9D6D-D1EF046EA1B2}" dt="2023-09-25T23:25:15.577" v="3653" actId="255"/>
          <ac:spMkLst>
            <pc:docMk/>
            <pc:sldMk cId="2531396511" sldId="727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3:26:16.966" v="3661" actId="14100"/>
          <ac:picMkLst>
            <pc:docMk/>
            <pc:sldMk cId="2531396511" sldId="727"/>
            <ac:picMk id="4" creationId="{A35C6743-9B08-3662-00BF-CC500268690F}"/>
          </ac:picMkLst>
        </pc:picChg>
        <pc:picChg chg="del">
          <ac:chgData name="Deanna Harris" userId="2048d865-0e9d-4f7b-9f68-6c6dbbb2594e" providerId="ADAL" clId="{83809529-8D21-4EA6-9D6D-D1EF046EA1B2}" dt="2023-09-25T23:24:38.697" v="3585" actId="478"/>
          <ac:picMkLst>
            <pc:docMk/>
            <pc:sldMk cId="2531396511" sldId="727"/>
            <ac:picMk id="5" creationId="{EFB20FAA-CB06-2CA3-35B3-9508FB425F5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28:25.238" v="3695" actId="14100"/>
        <pc:sldMkLst>
          <pc:docMk/>
          <pc:sldMk cId="2965394522" sldId="728"/>
        </pc:sldMkLst>
        <pc:spChg chg="mod">
          <ac:chgData name="Deanna Harris" userId="2048d865-0e9d-4f7b-9f68-6c6dbbb2594e" providerId="ADAL" clId="{83809529-8D21-4EA6-9D6D-D1EF046EA1B2}" dt="2023-09-25T23:27:01.939" v="3689" actId="20577"/>
          <ac:spMkLst>
            <pc:docMk/>
            <pc:sldMk cId="2965394522" sldId="728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3:26:36.729" v="3663" actId="478"/>
          <ac:picMkLst>
            <pc:docMk/>
            <pc:sldMk cId="2965394522" sldId="728"/>
            <ac:picMk id="4" creationId="{A35C6743-9B08-3662-00BF-CC500268690F}"/>
          </ac:picMkLst>
        </pc:picChg>
        <pc:picChg chg="add mod">
          <ac:chgData name="Deanna Harris" userId="2048d865-0e9d-4f7b-9f68-6c6dbbb2594e" providerId="ADAL" clId="{83809529-8D21-4EA6-9D6D-D1EF046EA1B2}" dt="2023-09-25T23:28:25.238" v="3695" actId="14100"/>
          <ac:picMkLst>
            <pc:docMk/>
            <pc:sldMk cId="2965394522" sldId="728"/>
            <ac:picMk id="5" creationId="{2157CD6A-CD36-9515-A0FD-0CA32AE9ECEC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0:31.609" v="3709" actId="20577"/>
        <pc:sldMkLst>
          <pc:docMk/>
          <pc:sldMk cId="1905253598" sldId="729"/>
        </pc:sldMkLst>
        <pc:spChg chg="mod">
          <ac:chgData name="Deanna Harris" userId="2048d865-0e9d-4f7b-9f68-6c6dbbb2594e" providerId="ADAL" clId="{83809529-8D21-4EA6-9D6D-D1EF046EA1B2}" dt="2023-09-25T23:30:31.609" v="3709" actId="20577"/>
          <ac:spMkLst>
            <pc:docMk/>
            <pc:sldMk cId="1905253598" sldId="729"/>
            <ac:spMk id="3" creationId="{06942845-BD5A-42C5-A5C4-13339DD507AB}"/>
          </ac:spMkLst>
        </pc:spChg>
        <pc:picChg chg="add mod">
          <ac:chgData name="Deanna Harris" userId="2048d865-0e9d-4f7b-9f68-6c6dbbb2594e" providerId="ADAL" clId="{83809529-8D21-4EA6-9D6D-D1EF046EA1B2}" dt="2023-09-25T23:29:55.487" v="3705" actId="14100"/>
          <ac:picMkLst>
            <pc:docMk/>
            <pc:sldMk cId="1905253598" sldId="729"/>
            <ac:picMk id="4" creationId="{69B9F813-FCDC-5C63-228E-36AC138F9490}"/>
          </ac:picMkLst>
        </pc:picChg>
        <pc:picChg chg="del">
          <ac:chgData name="Deanna Harris" userId="2048d865-0e9d-4f7b-9f68-6c6dbbb2594e" providerId="ADAL" clId="{83809529-8D21-4EA6-9D6D-D1EF046EA1B2}" dt="2023-09-25T23:28:38.568" v="3697" actId="478"/>
          <ac:picMkLst>
            <pc:docMk/>
            <pc:sldMk cId="1905253598" sldId="729"/>
            <ac:picMk id="5" creationId="{2157CD6A-CD36-9515-A0FD-0CA32AE9ECEC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3:29.463" v="3793" actId="14100"/>
        <pc:sldMkLst>
          <pc:docMk/>
          <pc:sldMk cId="2758503561" sldId="730"/>
        </pc:sldMkLst>
        <pc:spChg chg="mod">
          <ac:chgData name="Deanna Harris" userId="2048d865-0e9d-4f7b-9f68-6c6dbbb2594e" providerId="ADAL" clId="{83809529-8D21-4EA6-9D6D-D1EF046EA1B2}" dt="2023-09-25T23:32:57.308" v="3791" actId="255"/>
          <ac:spMkLst>
            <pc:docMk/>
            <pc:sldMk cId="2758503561" sldId="730"/>
            <ac:spMk id="3" creationId="{06942845-BD5A-42C5-A5C4-13339DD507AB}"/>
          </ac:spMkLst>
        </pc:spChg>
        <pc:picChg chg="del">
          <ac:chgData name="Deanna Harris" userId="2048d865-0e9d-4f7b-9f68-6c6dbbb2594e" providerId="ADAL" clId="{83809529-8D21-4EA6-9D6D-D1EF046EA1B2}" dt="2023-09-25T23:30:10.730" v="3707" actId="478"/>
          <ac:picMkLst>
            <pc:docMk/>
            <pc:sldMk cId="2758503561" sldId="730"/>
            <ac:picMk id="4" creationId="{69B9F813-FCDC-5C63-228E-36AC138F9490}"/>
          </ac:picMkLst>
        </pc:picChg>
        <pc:picChg chg="add mod">
          <ac:chgData name="Deanna Harris" userId="2048d865-0e9d-4f7b-9f68-6c6dbbb2594e" providerId="ADAL" clId="{83809529-8D21-4EA6-9D6D-D1EF046EA1B2}" dt="2023-09-25T23:33:29.463" v="3793" actId="14100"/>
          <ac:picMkLst>
            <pc:docMk/>
            <pc:sldMk cId="2758503561" sldId="730"/>
            <ac:picMk id="5" creationId="{5F64DE85-D6FD-A930-FDD1-709B2C2B4F98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4:13.623" v="3797" actId="1076"/>
        <pc:sldMkLst>
          <pc:docMk/>
          <pc:sldMk cId="2614265252" sldId="731"/>
        </pc:sldMkLst>
        <pc:picChg chg="add mod">
          <ac:chgData name="Deanna Harris" userId="2048d865-0e9d-4f7b-9f68-6c6dbbb2594e" providerId="ADAL" clId="{83809529-8D21-4EA6-9D6D-D1EF046EA1B2}" dt="2023-09-25T23:34:13.623" v="3797" actId="1076"/>
          <ac:picMkLst>
            <pc:docMk/>
            <pc:sldMk cId="2614265252" sldId="731"/>
            <ac:picMk id="4" creationId="{5D0D3764-83FA-434A-C7C6-AA69187EBB22}"/>
          </ac:picMkLst>
        </pc:picChg>
        <pc:picChg chg="del">
          <ac:chgData name="Deanna Harris" userId="2048d865-0e9d-4f7b-9f68-6c6dbbb2594e" providerId="ADAL" clId="{83809529-8D21-4EA6-9D6D-D1EF046EA1B2}" dt="2023-09-25T23:33:44.199" v="3795" actId="478"/>
          <ac:picMkLst>
            <pc:docMk/>
            <pc:sldMk cId="2614265252" sldId="731"/>
            <ac:picMk id="5" creationId="{5F64DE85-D6FD-A930-FDD1-709B2C2B4F98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4:56.618" v="3802" actId="1076"/>
        <pc:sldMkLst>
          <pc:docMk/>
          <pc:sldMk cId="3315121547" sldId="732"/>
        </pc:sldMkLst>
        <pc:picChg chg="del">
          <ac:chgData name="Deanna Harris" userId="2048d865-0e9d-4f7b-9f68-6c6dbbb2594e" providerId="ADAL" clId="{83809529-8D21-4EA6-9D6D-D1EF046EA1B2}" dt="2023-09-25T23:34:24.048" v="3799" actId="478"/>
          <ac:picMkLst>
            <pc:docMk/>
            <pc:sldMk cId="3315121547" sldId="732"/>
            <ac:picMk id="4" creationId="{5D0D3764-83FA-434A-C7C6-AA69187EBB22}"/>
          </ac:picMkLst>
        </pc:picChg>
        <pc:picChg chg="add mod">
          <ac:chgData name="Deanna Harris" userId="2048d865-0e9d-4f7b-9f68-6c6dbbb2594e" providerId="ADAL" clId="{83809529-8D21-4EA6-9D6D-D1EF046EA1B2}" dt="2023-09-25T23:34:56.618" v="3802" actId="1076"/>
          <ac:picMkLst>
            <pc:docMk/>
            <pc:sldMk cId="3315121547" sldId="732"/>
            <ac:picMk id="5" creationId="{234255EB-DB65-D5AE-95DF-510AFB6A159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5:48.496" v="3806" actId="1076"/>
        <pc:sldMkLst>
          <pc:docMk/>
          <pc:sldMk cId="1848873316" sldId="733"/>
        </pc:sldMkLst>
        <pc:picChg chg="add mod">
          <ac:chgData name="Deanna Harris" userId="2048d865-0e9d-4f7b-9f68-6c6dbbb2594e" providerId="ADAL" clId="{83809529-8D21-4EA6-9D6D-D1EF046EA1B2}" dt="2023-09-25T23:35:48.496" v="3806" actId="1076"/>
          <ac:picMkLst>
            <pc:docMk/>
            <pc:sldMk cId="1848873316" sldId="733"/>
            <ac:picMk id="4" creationId="{04795749-E7A5-31BF-A9B5-9CB549E328A8}"/>
          </ac:picMkLst>
        </pc:picChg>
        <pc:picChg chg="del">
          <ac:chgData name="Deanna Harris" userId="2048d865-0e9d-4f7b-9f68-6c6dbbb2594e" providerId="ADAL" clId="{83809529-8D21-4EA6-9D6D-D1EF046EA1B2}" dt="2023-09-25T23:35:05.976" v="3804" actId="478"/>
          <ac:picMkLst>
            <pc:docMk/>
            <pc:sldMk cId="1848873316" sldId="733"/>
            <ac:picMk id="5" creationId="{234255EB-DB65-D5AE-95DF-510AFB6A1594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7:05.750" v="3813" actId="1076"/>
        <pc:sldMkLst>
          <pc:docMk/>
          <pc:sldMk cId="4069635495" sldId="734"/>
        </pc:sldMkLst>
        <pc:picChg chg="del">
          <ac:chgData name="Deanna Harris" userId="2048d865-0e9d-4f7b-9f68-6c6dbbb2594e" providerId="ADAL" clId="{83809529-8D21-4EA6-9D6D-D1EF046EA1B2}" dt="2023-09-25T23:35:57.979" v="3808" actId="478"/>
          <ac:picMkLst>
            <pc:docMk/>
            <pc:sldMk cId="4069635495" sldId="734"/>
            <ac:picMk id="4" creationId="{04795749-E7A5-31BF-A9B5-9CB549E328A8}"/>
          </ac:picMkLst>
        </pc:picChg>
        <pc:picChg chg="add mod">
          <ac:chgData name="Deanna Harris" userId="2048d865-0e9d-4f7b-9f68-6c6dbbb2594e" providerId="ADAL" clId="{83809529-8D21-4EA6-9D6D-D1EF046EA1B2}" dt="2023-09-25T23:37:05.750" v="3813" actId="1076"/>
          <ac:picMkLst>
            <pc:docMk/>
            <pc:sldMk cId="4069635495" sldId="734"/>
            <ac:picMk id="5" creationId="{D0B4C825-DA77-033E-C994-FEC171765A6F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8:14.140" v="3821" actId="1076"/>
        <pc:sldMkLst>
          <pc:docMk/>
          <pc:sldMk cId="3006949027" sldId="735"/>
        </pc:sldMkLst>
        <pc:picChg chg="add mod">
          <ac:chgData name="Deanna Harris" userId="2048d865-0e9d-4f7b-9f68-6c6dbbb2594e" providerId="ADAL" clId="{83809529-8D21-4EA6-9D6D-D1EF046EA1B2}" dt="2023-09-25T23:38:14.140" v="3821" actId="1076"/>
          <ac:picMkLst>
            <pc:docMk/>
            <pc:sldMk cId="3006949027" sldId="735"/>
            <ac:picMk id="4" creationId="{93DDFB77-71E9-F26F-F90B-7C1293E6FC4E}"/>
          </ac:picMkLst>
        </pc:picChg>
        <pc:picChg chg="del mod">
          <ac:chgData name="Deanna Harris" userId="2048d865-0e9d-4f7b-9f68-6c6dbbb2594e" providerId="ADAL" clId="{83809529-8D21-4EA6-9D6D-D1EF046EA1B2}" dt="2023-09-25T23:37:19.877" v="3816" actId="478"/>
          <ac:picMkLst>
            <pc:docMk/>
            <pc:sldMk cId="3006949027" sldId="735"/>
            <ac:picMk id="5" creationId="{D0B4C825-DA77-033E-C994-FEC171765A6F}"/>
          </ac:picMkLst>
        </pc:picChg>
      </pc:sldChg>
      <pc:sldChg chg="addSp delSp modSp add mod">
        <pc:chgData name="Deanna Harris" userId="2048d865-0e9d-4f7b-9f68-6c6dbbb2594e" providerId="ADAL" clId="{83809529-8D21-4EA6-9D6D-D1EF046EA1B2}" dt="2023-09-25T23:39:15.347" v="3827" actId="14100"/>
        <pc:sldMkLst>
          <pc:docMk/>
          <pc:sldMk cId="491200773" sldId="736"/>
        </pc:sldMkLst>
        <pc:picChg chg="del">
          <ac:chgData name="Deanna Harris" userId="2048d865-0e9d-4f7b-9f68-6c6dbbb2594e" providerId="ADAL" clId="{83809529-8D21-4EA6-9D6D-D1EF046EA1B2}" dt="2023-09-25T23:38:25.916" v="3823" actId="478"/>
          <ac:picMkLst>
            <pc:docMk/>
            <pc:sldMk cId="491200773" sldId="736"/>
            <ac:picMk id="4" creationId="{93DDFB77-71E9-F26F-F90B-7C1293E6FC4E}"/>
          </ac:picMkLst>
        </pc:picChg>
        <pc:picChg chg="add mod">
          <ac:chgData name="Deanna Harris" userId="2048d865-0e9d-4f7b-9f68-6c6dbbb2594e" providerId="ADAL" clId="{83809529-8D21-4EA6-9D6D-D1EF046EA1B2}" dt="2023-09-25T23:39:15.347" v="3827" actId="14100"/>
          <ac:picMkLst>
            <pc:docMk/>
            <pc:sldMk cId="491200773" sldId="736"/>
            <ac:picMk id="5" creationId="{653AFEF6-AC09-B5CC-E768-93D54954EFD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95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87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39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1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1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2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09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69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7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65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41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73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29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59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4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05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6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45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22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3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9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92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51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88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1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31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14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63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87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73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91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93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4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34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45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80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2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912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8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247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877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868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821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69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205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325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809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869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39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3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463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03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4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327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88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9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73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1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9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61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70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1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06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8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97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86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89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77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89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0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0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92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7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7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9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3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1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9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75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6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45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4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53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09917" y="4670098"/>
            <a:ext cx="4372165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D6C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09917" y="4670098"/>
            <a:ext cx="4372165" cy="161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046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80543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D7CA18-B5E7-4D73-A8AF-3444E0331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819" y="3875964"/>
            <a:ext cx="9806047" cy="2389625"/>
          </a:xfrm>
        </p:spPr>
        <p:txBody>
          <a:bodyPr/>
          <a:lstStyle/>
          <a:p>
            <a:r>
              <a:rPr lang="en-US" sz="4400" dirty="0"/>
              <a:t>STUDENT ATTENDANCE ACCOUNTING HANDBOOK (SAAH)</a:t>
            </a:r>
          </a:p>
        </p:txBody>
      </p:sp>
    </p:spTree>
    <p:extLst>
      <p:ext uri="{BB962C8B-B14F-4D97-AF65-F5344CB8AC3E}">
        <p14:creationId xmlns:p14="http://schemas.microsoft.com/office/powerpoint/2010/main" val="36791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3.4.4 (HB3)</a:t>
            </a:r>
            <a:endParaRPr lang="en-US" sz="3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8D65B3-3E45-5535-8477-9C7F8432A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3" y="1721875"/>
            <a:ext cx="8988425" cy="3898437"/>
          </a:xfrm>
        </p:spPr>
      </p:pic>
    </p:spTree>
    <p:extLst>
      <p:ext uri="{BB962C8B-B14F-4D97-AF65-F5344CB8AC3E}">
        <p14:creationId xmlns:p14="http://schemas.microsoft.com/office/powerpoint/2010/main" val="3594692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3.4.4 (HB2892 and HB 1959)</a:t>
            </a:r>
            <a:endParaRPr lang="en-US" sz="3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BE741D-0213-1176-B830-EB4395D2D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3" y="1694413"/>
            <a:ext cx="8988425" cy="3953361"/>
          </a:xfrm>
        </p:spPr>
      </p:pic>
    </p:spTree>
    <p:extLst>
      <p:ext uri="{BB962C8B-B14F-4D97-AF65-F5344CB8AC3E}">
        <p14:creationId xmlns:p14="http://schemas.microsoft.com/office/powerpoint/2010/main" val="342813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400" dirty="0">
                <a:cs typeface="Calibri"/>
              </a:rPr>
              <a:t>SAAH Section 3.6.3 Requirements for a Student to Be Considered Present for FSP (Funding) Purposes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5D4E4-3B2B-3797-B1D0-C97EBA2C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93" y="1833272"/>
            <a:ext cx="9253869" cy="37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6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3.6.3 (HB 1212) Religious Holy Days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19BA5-48B2-72CF-178E-45563FF82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423" y="2097040"/>
            <a:ext cx="9532720" cy="3735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EFFDB-AF0B-D39E-2394-ACF025D37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86" y="1025568"/>
            <a:ext cx="9910087" cy="10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1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3.6.3 (SB 68) Career Exploration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8471D-D3D6-4A4E-C4A5-12BDA651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50" y="964836"/>
            <a:ext cx="9581965" cy="4007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1D262-BCBD-FF90-0843-3E83DE93228B}"/>
              </a:ext>
            </a:extLst>
          </p:cNvPr>
          <p:cNvSpPr txBox="1"/>
          <p:nvPr/>
        </p:nvSpPr>
        <p:spPr>
          <a:xfrm>
            <a:off x="2183050" y="5388746"/>
            <a:ext cx="9581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Explore career path should be handled the same way as a college day. Up to 2 days as a Junior and 2 days as a senior. A total of 8 days may be approved for both college day and career exploration.</a:t>
            </a:r>
          </a:p>
        </p:txBody>
      </p:sp>
    </p:spTree>
    <p:extLst>
      <p:ext uri="{BB962C8B-B14F-4D97-AF65-F5344CB8AC3E}">
        <p14:creationId xmlns:p14="http://schemas.microsoft.com/office/powerpoint/2010/main" val="230131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3.6.3 Life-Threatening Illness Update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3CA1B-6A6D-E38C-CF92-CE81075B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84" y="1671119"/>
            <a:ext cx="9970102" cy="39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0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3.7 General Education Homebound (GEH) Program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6F2F0-7314-EBDF-5C11-D2E08585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579" y="1625375"/>
            <a:ext cx="9975173" cy="42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1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3.7 General Education Homebound (GEH) Program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ED226-2E28-5DE6-27B3-1CB220684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427" y="1653140"/>
            <a:ext cx="9781069" cy="41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97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3.7.2 GEH Committee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B25FD-6127-6F42-B8EE-ACDEE34D6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14" y="1967476"/>
            <a:ext cx="9064901" cy="36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4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3.8.1.4 Low-Attendance Waivers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D3687-8E1E-87DE-9006-AAC3D0C79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73" y="1679091"/>
            <a:ext cx="9595742" cy="40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de</a:t>
            </a:r>
            <a:r>
              <a:rPr lang="en-US" sz="28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SAAH Location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CE2FE-F02B-461B-8C8F-E1DFA26F0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033" y="1230678"/>
            <a:ext cx="9879967" cy="46847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D6CB9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7A28C-3987-FB41-E508-BD42DCC10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79" y="1052816"/>
            <a:ext cx="6626088" cy="55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3.8.1.5 Low-Attendance Waivers-Remote Conferencing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220A5-B4A6-ABA5-36D3-E29D63D9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74" y="1772677"/>
            <a:ext cx="9593316" cy="40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3.8.2 Closures for Bad Weather or Other Issues of Health and Safety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41254-1692-EC08-3471-57848A9D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49" y="1941974"/>
            <a:ext cx="9152547" cy="37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1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3.8.3 Summer School and State Funding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0356-AA98-F7B6-BC42-F997150B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37" y="910256"/>
            <a:ext cx="6968971" cy="58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24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400" dirty="0">
                <a:cs typeface="Calibri"/>
              </a:rPr>
              <a:t>SAAH Section 4.3.3 Enrollment Procedures for a Student Who Is New to Your District but was Previously Receiving Special Education Services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0F4F-FE1E-D25E-0B8C-A3FB328C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83" y="1724979"/>
            <a:ext cx="9715531" cy="41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19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400" dirty="0">
                <a:cs typeface="Calibri"/>
              </a:rPr>
              <a:t>SAAH Section 4.3.3 Enrollment Procedures for a Student Who Is New to Your District but was Previously Receiving Special Education Services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3C6BB-67BD-94F6-4EEE-9CB5FFE6A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957" y="1695041"/>
            <a:ext cx="9751877" cy="41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36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4.3.3.2 Summer Enrollment Procedures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A678DC-E19C-DCE1-ACCC-0E5F77121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52" y="1233996"/>
            <a:ext cx="9913561" cy="49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4.7.2 Code 01 Homebound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35E53-3A3A-F5E6-8915-E1A32C03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602" y="1525853"/>
            <a:ext cx="9516862" cy="46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20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4.18.5 Codes 40 – Mainstream Examples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F3FA9-7BD9-3501-D801-1B1D21FE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169" y="1526365"/>
            <a:ext cx="10052963" cy="4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9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400" dirty="0">
                <a:cs typeface="Calibri"/>
              </a:rPr>
              <a:t>SAAH Section 4.18.5 Codes 41 and 42 – Resource Room/Service Examples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9238F-6019-BA75-2A38-69ACD4948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586" y="1546605"/>
            <a:ext cx="10374414" cy="455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1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5.3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FDC81-920D-A0AD-B1F5-284C1E45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98" y="1942539"/>
            <a:ext cx="10171783" cy="41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Contin</a:t>
            </a:r>
            <a:r>
              <a:rPr lang="en-US" sz="3200" dirty="0">
                <a:cs typeface="Calibri"/>
              </a:rPr>
              <a:t> SAAH: Why and How </a:t>
            </a:r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D2E0F-9966-37A6-1B8C-37470A19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9" y="2398003"/>
            <a:ext cx="9767399" cy="24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1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5.5 (Contact Hour) Codes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6A7A0-CB43-B1FB-FFA0-C629A74D5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620" y="1591166"/>
            <a:ext cx="9766292" cy="42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7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5.5 (Contact Hour) Codes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C21F67-2CE6-6E38-CB30-85631650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42" y="1581157"/>
            <a:ext cx="9907769" cy="42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25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5.5.1 (Referring to Operating a Block Schedule)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E1A6F-A7BD-4DE3-473D-F473022E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784" y="1618195"/>
            <a:ext cx="9730039" cy="41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20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5.6 Computing Contact Hours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8A9CF-3616-6E65-1C44-3A7703BE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67" y="1627638"/>
            <a:ext cx="9926336" cy="42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67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5.6 Computing Contact Hours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1631E-46C4-3502-BBC0-84AE2081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254" y="1948590"/>
            <a:ext cx="9192416" cy="36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1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5.7.5 Required Site Visits by Teachers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7FF9B-9B19-0238-D409-CD0FA8162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641" y="1711636"/>
            <a:ext cx="9727388" cy="41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45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5.10 Documentation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85806-0D07-6B10-3D34-1AB87E9F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53" y="2023964"/>
            <a:ext cx="10061462" cy="39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29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5.12 Examples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A151F-38B7-5A11-5C5A-35F5B48DB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925" y="1828006"/>
            <a:ext cx="9214730" cy="39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22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5.12 Examples 3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3AE47-8D05-4B59-619B-A5C97AB1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586" y="1373590"/>
            <a:ext cx="10374414" cy="53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25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6 Bilingual/English as a Second Language (ESL)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39B61-3519-E5D0-7F67-D833E7FAF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38" y="1934227"/>
            <a:ext cx="9614826" cy="39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1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3.2.1.5.3 ADA Code 4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6D902-C829-9900-F2E6-B5431353E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054" y="2748111"/>
            <a:ext cx="9893958" cy="401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49CBE-4166-65E2-BFAA-E54545990CDE}"/>
              </a:ext>
            </a:extLst>
          </p:cNvPr>
          <p:cNvSpPr txBox="1"/>
          <p:nvPr/>
        </p:nvSpPr>
        <p:spPr>
          <a:xfrm>
            <a:off x="3677575" y="1135163"/>
            <a:ext cx="60945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D93C10"/>
                </a:solidFill>
              </a:rPr>
              <a:t>SAAH Section 3.2.1.5 and 3.2.1.6 ADA Codes 4 and 5 have new examples listed.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D93C1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D93C10"/>
                </a:solidFill>
              </a:rPr>
              <a:t>A nonresident student who is charged tuition for the purposes of reducing local revenue</a:t>
            </a:r>
            <a:endParaRPr lang="en-US" sz="1800" b="1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33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6 Bilingual/English as a Second Language (ESL)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17166-3A62-25D8-BEF3-2757F37C7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17" y="1889838"/>
            <a:ext cx="9283450" cy="37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88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6.2 Identification of EB Students and Enrollment Procedures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88F5B-6F67-8051-E568-564E8F092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29" y="1716415"/>
            <a:ext cx="9687694" cy="41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05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Section 6.2 Identification of EB Students and Enrollment Procedures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69C9B-F4C1-61E5-FDD6-658F45103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965" y="1725857"/>
            <a:ext cx="9969517" cy="42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32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6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4BFEB-698C-6C1C-D20C-DBD18B455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75" y="1881838"/>
            <a:ext cx="9963705" cy="42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73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7.2 Eligibility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FE218-080E-3565-58FA-693D6D31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142"/>
            <a:ext cx="12192000" cy="55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81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7.2.6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A7D09-FE57-1E82-4659-C8E0D1175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" y="1721080"/>
            <a:ext cx="12185638" cy="51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54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9 Pregnancy-Related Services (PRS)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658FB-557D-BDCE-FB7B-BF01CB972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" y="1704456"/>
            <a:ext cx="12185638" cy="51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82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9 Pregnancy-Related Services (PRS)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11202-D8F8-BBBD-7A04-E3FEEF5E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67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11.5.1 ADSY Program Design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5BE2F-0D75-AE11-69B9-1666CD416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66"/>
            <a:ext cx="12192000" cy="58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87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11.6 Optional Flexible School Day Program (OFSDP)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84CB3-E650-CF1C-BEF3-DCD318DC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055"/>
            <a:ext cx="12192000" cy="58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6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3.2.1.6 ADA Code 5</a:t>
            </a:r>
            <a:endParaRPr lang="en-US" sz="3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7814F-1AB5-5B3F-A23B-E9235F69E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3" y="1866387"/>
            <a:ext cx="8988425" cy="3609414"/>
          </a:xfrm>
        </p:spPr>
      </p:pic>
    </p:spTree>
    <p:extLst>
      <p:ext uri="{BB962C8B-B14F-4D97-AF65-F5344CB8AC3E}">
        <p14:creationId xmlns:p14="http://schemas.microsoft.com/office/powerpoint/2010/main" val="4176517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11.6.4 (SB 1647)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A1ED0-9840-D21D-18E9-9248339C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568"/>
            <a:ext cx="12210144" cy="58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50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11.6.4 (SB 1647)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A70FF-C023-ADEF-78BB-01B017AFE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4237"/>
            <a:ext cx="12189041" cy="58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11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11.6.4 (SB 1647)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B2CF0-BD4A-B0B9-2750-484978830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" y="877273"/>
            <a:ext cx="12192240" cy="59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11.6.4 (SB 1647)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7D8FE-86C1-9A64-2EB3-59B7965CD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523"/>
            <a:ext cx="12193798" cy="59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19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11.6.4 (SB 1647)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20FAA-CB06-2CA3-35B3-9508FB42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8978"/>
            <a:ext cx="12169680" cy="603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3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12.3.1 Remote Conferencing-Regular Education Students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C6743-9B08-3662-00BF-CC500268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121919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6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12.3.1 Remote Conferencing-Special Education Students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7CD6A-CD36-9515-A0FD-0CA32AE9E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556"/>
            <a:ext cx="12192000" cy="597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94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2800" dirty="0">
                <a:cs typeface="Calibri"/>
              </a:rPr>
              <a:t>SAAH 12.3.2 Remote Conferencing-Special Education Students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9F813-FCDC-5C63-228E-36AC138F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77273"/>
            <a:ext cx="12192000" cy="59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35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4DE85-D6FD-A930-FDD1-709B2C2B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7956"/>
            <a:ext cx="12206796" cy="604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03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D3764-83FA-434A-C7C6-AA69187E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44" y="1708892"/>
            <a:ext cx="9957977" cy="42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3.2.2 Funding Eligibility</a:t>
            </a:r>
            <a:endParaRPr lang="en-US" sz="3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24C7F0-0312-2B2F-7643-82017C686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433" y="2947386"/>
            <a:ext cx="3533313" cy="9587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BFAD8-E8F8-1508-36B9-740573D1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172" y="1821134"/>
            <a:ext cx="9742685" cy="39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300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255EB-DB65-D5AE-95DF-510AFB6A1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26" y="1772167"/>
            <a:ext cx="8999310" cy="38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215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95749-E7A5-31BF-A9B5-9CB549E32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56" y="1717770"/>
            <a:ext cx="9941353" cy="42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73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4C825-DA77-033E-C994-FEC17176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368"/>
            <a:ext cx="12222311" cy="51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35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DFB77-71E9-F26F-F90B-7C1293E6F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614"/>
            <a:ext cx="12190242" cy="51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9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4400" dirty="0">
                <a:cs typeface="Calibri"/>
              </a:rPr>
              <a:t>SAAH: 13 Glossary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AFEF6-AC09-B5CC-E768-93D54954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" y="1"/>
            <a:ext cx="12205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</a:t>
            </a:r>
            <a:r>
              <a:rPr lang="en-US" sz="3200">
                <a:cs typeface="Calibri"/>
              </a:rPr>
              <a:t>Section 3.2.2.2 </a:t>
            </a:r>
            <a:r>
              <a:rPr lang="en-US" sz="3200" dirty="0">
                <a:cs typeface="Calibri"/>
              </a:rPr>
              <a:t>(HB 3803)</a:t>
            </a:r>
            <a:endParaRPr lang="en-US" sz="3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B1A80B-6B47-C42F-B5EE-A9ED34A2E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3" y="1755209"/>
            <a:ext cx="8988425" cy="3831770"/>
          </a:xfrm>
        </p:spPr>
      </p:pic>
    </p:spTree>
    <p:extLst>
      <p:ext uri="{BB962C8B-B14F-4D97-AF65-F5344CB8AC3E}">
        <p14:creationId xmlns:p14="http://schemas.microsoft.com/office/powerpoint/2010/main" val="230477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3.3.1 (HB 1008)</a:t>
            </a:r>
            <a:endParaRPr lang="en-US" sz="3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F07A93-D6EE-558E-1851-6E37D82D6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3" y="1723817"/>
            <a:ext cx="8988425" cy="3894554"/>
          </a:xfrm>
        </p:spPr>
      </p:pic>
    </p:spTree>
    <p:extLst>
      <p:ext uri="{BB962C8B-B14F-4D97-AF65-F5344CB8AC3E}">
        <p14:creationId xmlns:p14="http://schemas.microsoft.com/office/powerpoint/2010/main" val="239110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586" y="66607"/>
            <a:ext cx="10312895" cy="751350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"/>
              </a:rPr>
              <a:t>SAAH Section 3.3.2 District Responsibility to Secure Records</a:t>
            </a:r>
            <a:endParaRPr lang="en-US" sz="3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5C07AF-5FBF-E15B-F3D6-2DAD4C2BA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913" y="1723159"/>
            <a:ext cx="8988425" cy="3895870"/>
          </a:xfrm>
        </p:spPr>
      </p:pic>
    </p:spTree>
    <p:extLst>
      <p:ext uri="{BB962C8B-B14F-4D97-AF65-F5344CB8AC3E}">
        <p14:creationId xmlns:p14="http://schemas.microsoft.com/office/powerpoint/2010/main" val="120775938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Light_option - TSDS.potx.pptx" id="{075553A5-4AA4-41AE-ACD2-70A0D8D240A8}" vid="{14019450-2B59-45B9-91B0-ED0BB68C2F11}"/>
    </a:ext>
  </a:extLst>
</a:theme>
</file>

<file path=ppt/theme/theme2.xml><?xml version="1.0" encoding="utf-8"?>
<a:theme xmlns:a="http://schemas.openxmlformats.org/drawingml/2006/main" name="3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1" ma:contentTypeDescription="Create a new document." ma:contentTypeScope="" ma:versionID="240ad94ddd50fa34c521788eeeedaadf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0e47e9b313ee40300407cf596ad5cecf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63efe96-9f3c-464d-8c8b-c76864a22ed0" xsi:nil="true"/>
    <SharedWithUsers xmlns="533e3360-6378-4210-ada2-16ccdb17d2cd">
      <UserInfo>
        <DisplayName>Smith, Lynne</DisplayName>
        <AccountId>122</AccountId>
        <AccountType/>
      </UserInfo>
      <UserInfo>
        <DisplayName>Ollervidez, Leticia</DisplayName>
        <AccountId>12</AccountId>
        <AccountType/>
      </UserInfo>
      <UserInfo>
        <DisplayName>Muffoletto, Jamie</DisplayName>
        <AccountId>11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7E670B-E1BC-4EC1-AA14-4674D5808B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3efe96-9f3c-464d-8c8b-c76864a22ed0"/>
    <ds:schemaRef ds:uri="533e3360-6378-4210-ada2-16ccdb17d2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9692CD-7339-4E15-8B85-65EB8EAE7D52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963efe96-9f3c-464d-8c8b-c76864a22ed0"/>
    <ds:schemaRef ds:uri="http://purl.org/dc/dcmitype/"/>
    <ds:schemaRef ds:uri="http://schemas.microsoft.com/office/2006/documentManagement/types"/>
    <ds:schemaRef ds:uri="533e3360-6378-4210-ada2-16ccdb17d2cd"/>
    <ds:schemaRef ds:uri="http://purl.org/dc/terms/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 - TSDS</Template>
  <TotalTime>3692</TotalTime>
  <Words>609</Words>
  <Application>Microsoft Office PowerPoint</Application>
  <PresentationFormat>Widescreen</PresentationFormat>
  <Paragraphs>133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Courier New</vt:lpstr>
      <vt:lpstr>Wingdings</vt:lpstr>
      <vt:lpstr>2_Office Theme</vt:lpstr>
      <vt:lpstr>3_Office Theme</vt:lpstr>
      <vt:lpstr>STUDENT ATTENDANCE ACCOUNTING HANDBOOK (SAAH)</vt:lpstr>
      <vt:lpstr>de SAAH Location</vt:lpstr>
      <vt:lpstr>Contin SAAH: Why and How </vt:lpstr>
      <vt:lpstr>SAAH Section 3.2.1.5.3 ADA Code 4</vt:lpstr>
      <vt:lpstr>SAAH Section 3.2.1.6 ADA Code 5</vt:lpstr>
      <vt:lpstr>SAAH Section 3.2.2 Funding Eligibility</vt:lpstr>
      <vt:lpstr>SAAH Section 3.2.2.2 (HB 3803)</vt:lpstr>
      <vt:lpstr>SAAH Section 3.3.1 (HB 1008)</vt:lpstr>
      <vt:lpstr>SAAH Section 3.3.2 District Responsibility to Secure Records</vt:lpstr>
      <vt:lpstr>SAAH Section 3.4.4 (HB3)</vt:lpstr>
      <vt:lpstr>SAAH Section 3.4.4 (HB2892 and HB 1959)</vt:lpstr>
      <vt:lpstr>SAAH Section 3.6.3 Requirements for a Student to Be Considered Present for FSP (Funding) Purposes</vt:lpstr>
      <vt:lpstr>SAAH Section 3.6.3 (HB 1212) Religious Holy Days</vt:lpstr>
      <vt:lpstr>SAAH Section 3.6.3 (SB 68) Career Exploration</vt:lpstr>
      <vt:lpstr>SAAH Section 3.6.3 Life-Threatening Illness Update</vt:lpstr>
      <vt:lpstr>SAAH Section 3.7 General Education Homebound (GEH) Program</vt:lpstr>
      <vt:lpstr>SAAH Section 3.7 General Education Homebound (GEH) Program</vt:lpstr>
      <vt:lpstr>SAAH Section 3.7.2 GEH Committee</vt:lpstr>
      <vt:lpstr>SAAH Section 3.8.1.4 Low-Attendance Waivers</vt:lpstr>
      <vt:lpstr>SAAH Section 3.8.1.5 Low-Attendance Waivers-Remote Conferencing</vt:lpstr>
      <vt:lpstr>SAAH Section 3.8.2 Closures for Bad Weather or Other Issues of Health and Safety</vt:lpstr>
      <vt:lpstr>SAAH Section 3.8.3 Summer School and State Funding</vt:lpstr>
      <vt:lpstr>SAAH Section 4.3.3 Enrollment Procedures for a Student Who Is New to Your District but was Previously Receiving Special Education Services</vt:lpstr>
      <vt:lpstr>SAAH Section 4.3.3 Enrollment Procedures for a Student Who Is New to Your District but was Previously Receiving Special Education Services</vt:lpstr>
      <vt:lpstr>SAAH Section 4.3.3.2 Summer Enrollment Procedures</vt:lpstr>
      <vt:lpstr>SAAH Section 4.7.2 Code 01 Homebound</vt:lpstr>
      <vt:lpstr>SAAH Section 4.18.5 Codes 40 – Mainstream Examples</vt:lpstr>
      <vt:lpstr>SAAH Section 4.18.5 Codes 41 and 42 – Resource Room/Service Examples</vt:lpstr>
      <vt:lpstr>SAAH Section 5.3</vt:lpstr>
      <vt:lpstr>SAAH Section 5.5 (Contact Hour) Codes</vt:lpstr>
      <vt:lpstr>SAAH Section 5.5 (Contact Hour) Codes</vt:lpstr>
      <vt:lpstr>SAAH Section 5.5.1 (Referring to Operating a Block Schedule)</vt:lpstr>
      <vt:lpstr>SAAH Section 5.6 Computing Contact Hours</vt:lpstr>
      <vt:lpstr>SAAH Section 5.6 Computing Contact Hours</vt:lpstr>
      <vt:lpstr>SAAH Section 5.7.5 Required Site Visits by Teachers</vt:lpstr>
      <vt:lpstr>SAAH Section 5.10 Documentation</vt:lpstr>
      <vt:lpstr>SAAH Section 5.12 Examples</vt:lpstr>
      <vt:lpstr>SAAH Section 5.12 Examples 3</vt:lpstr>
      <vt:lpstr>SAAH Section 6 Bilingual/English as a Second Language (ESL)</vt:lpstr>
      <vt:lpstr>SAAH Section 6 Bilingual/English as a Second Language (ESL)</vt:lpstr>
      <vt:lpstr>SAAH Section 6.2 Identification of EB Students and Enrollment Procedures</vt:lpstr>
      <vt:lpstr>SAAH Section 6.2 Identification of EB Students and Enrollment Procedures</vt:lpstr>
      <vt:lpstr>SAAH Section 6 </vt:lpstr>
      <vt:lpstr>SAAH Section 7.2 Eligibility</vt:lpstr>
      <vt:lpstr>SAAH Section 7.2.6</vt:lpstr>
      <vt:lpstr>SAAH Section 9 Pregnancy-Related Services (PRS)</vt:lpstr>
      <vt:lpstr>SAAH Section 9 Pregnancy-Related Services (PRS)</vt:lpstr>
      <vt:lpstr>SAAH 11.5.1 ADSY Program Design</vt:lpstr>
      <vt:lpstr>SAAH 11.6 Optional Flexible School Day Program (OFSDP)</vt:lpstr>
      <vt:lpstr>SAAH 11.6.4 (SB 1647)</vt:lpstr>
      <vt:lpstr>SAAH 11.6.4 (SB 1647)</vt:lpstr>
      <vt:lpstr>SAAH 11.6.4 (SB 1647)</vt:lpstr>
      <vt:lpstr>SAAH 11.6.4 (SB 1647)</vt:lpstr>
      <vt:lpstr>SAAH 11.6.4 (SB 1647)</vt:lpstr>
      <vt:lpstr>SAAH 12.3.1 Remote Conferencing-Regular Education Students</vt:lpstr>
      <vt:lpstr>SAAH 12.3.1 Remote Conferencing-Special Education Students</vt:lpstr>
      <vt:lpstr>SAAH 12.3.2 Remote Conferencing-Special Education Students</vt:lpstr>
      <vt:lpstr>SAAH: 13 Glossary</vt:lpstr>
      <vt:lpstr>SAAH: 13 Glossary</vt:lpstr>
      <vt:lpstr>SAAH: 13 Glossary</vt:lpstr>
      <vt:lpstr>SAAH: 13 Glossary</vt:lpstr>
      <vt:lpstr>SAAH: 13 Glossary</vt:lpstr>
      <vt:lpstr>SAAH: 13 Glossary</vt:lpstr>
      <vt:lpstr>SAAH: 13 Glossary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Legislative Updates</dc:title>
  <dc:creator>Muffoletto, Jamie</dc:creator>
  <cp:lastModifiedBy>Deanna Harris</cp:lastModifiedBy>
  <cp:revision>10</cp:revision>
  <dcterms:created xsi:type="dcterms:W3CDTF">2021-08-14T20:41:27Z</dcterms:created>
  <dcterms:modified xsi:type="dcterms:W3CDTF">2023-09-26T21:10:34Z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</Properties>
</file>